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746" r:id="rId6"/>
  </p:sldMasterIdLst>
  <p:sldIdLst>
    <p:sldId id="256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Nielsen" initials="JN" lastIdx="1" clrIdx="0">
    <p:extLst>
      <p:ext uri="{19B8F6BF-5375-455C-9EA6-DF929625EA0E}">
        <p15:presenceInfo xmlns:p15="http://schemas.microsoft.com/office/powerpoint/2012/main" userId="S::AC-B-JUN@domstolsstyrelsen.dk::9f46ca8c-02f2-4061-9f4a-132c3dbadb6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809D"/>
    <a:srgbClr val="247E86"/>
    <a:srgbClr val="32463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44544-92EF-4E5E-8746-4230AD447F13}" v="34" dt="2025-02-18T13:11:53.2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Nielsen" userId="9f46ca8c-02f2-4061-9f4a-132c3dbadb6b" providerId="ADAL" clId="{1A544544-92EF-4E5E-8746-4230AD447F13}"/>
    <pc:docChg chg="undo custSel addSld delSld modSld addMainMaster delMainMaster modMainMaster">
      <pc:chgData name="Julie Nielsen" userId="9f46ca8c-02f2-4061-9f4a-132c3dbadb6b" providerId="ADAL" clId="{1A544544-92EF-4E5E-8746-4230AD447F13}" dt="2025-02-18T13:11:53.210" v="533" actId="165"/>
      <pc:docMkLst>
        <pc:docMk/>
      </pc:docMkLst>
      <pc:sldChg chg="del">
        <pc:chgData name="Julie Nielsen" userId="9f46ca8c-02f2-4061-9f4a-132c3dbadb6b" providerId="ADAL" clId="{1A544544-92EF-4E5E-8746-4230AD447F13}" dt="2025-02-18T09:23:46.830" v="8" actId="47"/>
        <pc:sldMkLst>
          <pc:docMk/>
          <pc:sldMk cId="3424942676" sldId="256"/>
        </pc:sldMkLst>
      </pc:sldChg>
      <pc:sldChg chg="addSp delSp modSp add del mod setBg modClrScheme addCm delCm chgLayout">
        <pc:chgData name="Julie Nielsen" userId="9f46ca8c-02f2-4061-9f4a-132c3dbadb6b" providerId="ADAL" clId="{1A544544-92EF-4E5E-8746-4230AD447F13}" dt="2025-02-18T12:41:38.512" v="433" actId="478"/>
        <pc:sldMkLst>
          <pc:docMk/>
          <pc:sldMk cId="4204713635" sldId="256"/>
        </pc:sldMkLst>
        <pc:spChg chg="add del mod">
          <ac:chgData name="Julie Nielsen" userId="9f46ca8c-02f2-4061-9f4a-132c3dbadb6b" providerId="ADAL" clId="{1A544544-92EF-4E5E-8746-4230AD447F13}" dt="2025-02-18T12:41:38.512" v="433" actId="478"/>
          <ac:spMkLst>
            <pc:docMk/>
            <pc:sldMk cId="4204713635" sldId="256"/>
            <ac:spMk id="2" creationId="{1C7E1DCE-A41D-47A4-BB2E-223E1A70D5C2}"/>
          </ac:spMkLst>
        </pc:spChg>
        <pc:spChg chg="del">
          <ac:chgData name="Julie Nielsen" userId="9f46ca8c-02f2-4061-9f4a-132c3dbadb6b" providerId="ADAL" clId="{1A544544-92EF-4E5E-8746-4230AD447F13}" dt="2025-02-18T12:31:41.734" v="392" actId="700"/>
          <ac:spMkLst>
            <pc:docMk/>
            <pc:sldMk cId="4204713635" sldId="256"/>
            <ac:spMk id="2" creationId="{4E2D2DC4-FC9B-4905-833A-C594B1144A20}"/>
          </ac:spMkLst>
        </pc:spChg>
        <pc:spChg chg="del">
          <ac:chgData name="Julie Nielsen" userId="9f46ca8c-02f2-4061-9f4a-132c3dbadb6b" providerId="ADAL" clId="{1A544544-92EF-4E5E-8746-4230AD447F13}" dt="2025-02-18T12:31:41.734" v="392" actId="700"/>
          <ac:spMkLst>
            <pc:docMk/>
            <pc:sldMk cId="4204713635" sldId="256"/>
            <ac:spMk id="3" creationId="{47C554E2-77F1-4175-BF47-13842432225D}"/>
          </ac:spMkLst>
        </pc:spChg>
        <pc:spChg chg="add del mod">
          <ac:chgData name="Julie Nielsen" userId="9f46ca8c-02f2-4061-9f4a-132c3dbadb6b" providerId="ADAL" clId="{1A544544-92EF-4E5E-8746-4230AD447F13}" dt="2025-02-18T12:31:36.295" v="390"/>
          <ac:spMkLst>
            <pc:docMk/>
            <pc:sldMk cId="4204713635" sldId="256"/>
            <ac:spMk id="4" creationId="{F01C368B-226E-4BA2-B291-3606BD169D41}"/>
          </ac:spMkLst>
        </pc:spChg>
        <pc:spChg chg="add del mod">
          <ac:chgData name="Julie Nielsen" userId="9f46ca8c-02f2-4061-9f4a-132c3dbadb6b" providerId="ADAL" clId="{1A544544-92EF-4E5E-8746-4230AD447F13}" dt="2025-02-18T12:31:36.295" v="390"/>
          <ac:spMkLst>
            <pc:docMk/>
            <pc:sldMk cId="4204713635" sldId="256"/>
            <ac:spMk id="5" creationId="{6FF3FCAD-7AFF-47CD-8FD4-9B16E9787022}"/>
          </ac:spMkLst>
        </pc:spChg>
        <pc:spChg chg="add mod">
          <ac:chgData name="Julie Nielsen" userId="9f46ca8c-02f2-4061-9f4a-132c3dbadb6b" providerId="ADAL" clId="{1A544544-92EF-4E5E-8746-4230AD447F13}" dt="2025-02-18T12:34:23.060" v="422" actId="207"/>
          <ac:spMkLst>
            <pc:docMk/>
            <pc:sldMk cId="4204713635" sldId="256"/>
            <ac:spMk id="6" creationId="{E069F5CD-5D8A-44AB-BA58-6645009BDC1E}"/>
          </ac:spMkLst>
        </pc:spChg>
        <pc:spChg chg="add mod">
          <ac:chgData name="Julie Nielsen" userId="9f46ca8c-02f2-4061-9f4a-132c3dbadb6b" providerId="ADAL" clId="{1A544544-92EF-4E5E-8746-4230AD447F13}" dt="2025-02-18T12:34:23.060" v="422" actId="207"/>
          <ac:spMkLst>
            <pc:docMk/>
            <pc:sldMk cId="4204713635" sldId="256"/>
            <ac:spMk id="7" creationId="{87AB1681-2060-47F1-B21B-6B547FF98C3E}"/>
          </ac:spMkLst>
        </pc:spChg>
        <pc:spChg chg="add del mod">
          <ac:chgData name="Julie Nielsen" userId="9f46ca8c-02f2-4061-9f4a-132c3dbadb6b" providerId="ADAL" clId="{1A544544-92EF-4E5E-8746-4230AD447F13}" dt="2025-02-18T12:32:08.867" v="395"/>
          <ac:spMkLst>
            <pc:docMk/>
            <pc:sldMk cId="4204713635" sldId="256"/>
            <ac:spMk id="8" creationId="{6B8380B1-3C18-41C5-A00C-AD59171AEDD3}"/>
          </ac:spMkLst>
        </pc:spChg>
        <pc:spChg chg="add del mod">
          <ac:chgData name="Julie Nielsen" userId="9f46ca8c-02f2-4061-9f4a-132c3dbadb6b" providerId="ADAL" clId="{1A544544-92EF-4E5E-8746-4230AD447F13}" dt="2025-02-18T12:32:26.561" v="401" actId="478"/>
          <ac:spMkLst>
            <pc:docMk/>
            <pc:sldMk cId="4204713635" sldId="256"/>
            <ac:spMk id="9" creationId="{59A151FD-BA9A-4E46-BB45-AC57E4BEA98D}"/>
          </ac:spMkLst>
        </pc:spChg>
        <pc:picChg chg="add del mod">
          <ac:chgData name="Julie Nielsen" userId="9f46ca8c-02f2-4061-9f4a-132c3dbadb6b" providerId="ADAL" clId="{1A544544-92EF-4E5E-8746-4230AD447F13}" dt="2025-02-18T12:41:38.512" v="433" actId="478"/>
          <ac:picMkLst>
            <pc:docMk/>
            <pc:sldMk cId="4204713635" sldId="256"/>
            <ac:picMk id="4" creationId="{DA9CF72D-A388-4C1E-8EFC-6FF60D4A51E5}"/>
          </ac:picMkLst>
        </pc:picChg>
      </pc:sldChg>
      <pc:sldChg chg="addSp delSp add del mod">
        <pc:chgData name="Julie Nielsen" userId="9f46ca8c-02f2-4061-9f4a-132c3dbadb6b" providerId="ADAL" clId="{1A544544-92EF-4E5E-8746-4230AD447F13}" dt="2025-02-18T09:26:40.001" v="250" actId="47"/>
        <pc:sldMkLst>
          <pc:docMk/>
          <pc:sldMk cId="1561759998" sldId="257"/>
        </pc:sldMkLst>
        <pc:spChg chg="add 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3" creationId="{DF29E4A0-0490-4071-90AF-CF25AB3A5585}"/>
          </ac:spMkLst>
        </pc:spChg>
        <pc:spChg chg="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6" creationId="{71B724A8-36AA-427E-93A5-7D5E0994CC6F}"/>
          </ac:spMkLst>
        </pc:spChg>
        <pc:spChg chg="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7" creationId="{6F4BC863-47D9-489E-BF0E-7B75BB92CBC6}"/>
          </ac:spMkLst>
        </pc:spChg>
        <pc:spChg chg="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8" creationId="{BB68D106-D452-4639-9966-D58A99F92423}"/>
          </ac:spMkLst>
        </pc:spChg>
        <pc:spChg chg="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13" creationId="{9D4E7455-D60B-4118-BBC6-D21066907C43}"/>
          </ac:spMkLst>
        </pc:spChg>
        <pc:spChg chg="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14" creationId="{B01759BF-122F-4AE2-861A-42A3A4526A8D}"/>
          </ac:spMkLst>
        </pc:spChg>
        <pc:spChg chg="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15" creationId="{82D43414-7F89-42DB-944C-7614C9DF28B6}"/>
          </ac:spMkLst>
        </pc:spChg>
        <pc:spChg chg="add 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29" creationId="{5A508707-7ADA-496B-97DB-E74160ED9A34}"/>
          </ac:spMkLst>
        </pc:spChg>
        <pc:spChg chg="add del">
          <ac:chgData name="Julie Nielsen" userId="9f46ca8c-02f2-4061-9f4a-132c3dbadb6b" providerId="ADAL" clId="{1A544544-92EF-4E5E-8746-4230AD447F13}" dt="2025-02-18T09:26:07.370" v="225" actId="21"/>
          <ac:spMkLst>
            <pc:docMk/>
            <pc:sldMk cId="1561759998" sldId="257"/>
            <ac:spMk id="44" creationId="{ACBB0F30-4EB8-4A6C-BFD5-8CC9B567C65F}"/>
          </ac:spMkLst>
        </pc:spChg>
        <pc:cxnChg chg="del">
          <ac:chgData name="Julie Nielsen" userId="9f46ca8c-02f2-4061-9f4a-132c3dbadb6b" providerId="ADAL" clId="{1A544544-92EF-4E5E-8746-4230AD447F13}" dt="2025-02-18T09:26:07.370" v="225" actId="21"/>
          <ac:cxnSpMkLst>
            <pc:docMk/>
            <pc:sldMk cId="1561759998" sldId="257"/>
            <ac:cxnSpMk id="9" creationId="{E82E26A1-B505-4544-BA9D-6B2192701E0A}"/>
          </ac:cxnSpMkLst>
        </pc:cxnChg>
        <pc:cxnChg chg="del">
          <ac:chgData name="Julie Nielsen" userId="9f46ca8c-02f2-4061-9f4a-132c3dbadb6b" providerId="ADAL" clId="{1A544544-92EF-4E5E-8746-4230AD447F13}" dt="2025-02-18T09:26:07.370" v="225" actId="21"/>
          <ac:cxnSpMkLst>
            <pc:docMk/>
            <pc:sldMk cId="1561759998" sldId="257"/>
            <ac:cxnSpMk id="10" creationId="{97A39AB4-DD2A-449E-849D-4FC2811DA558}"/>
          </ac:cxnSpMkLst>
        </pc:cxnChg>
        <pc:cxnChg chg="del">
          <ac:chgData name="Julie Nielsen" userId="9f46ca8c-02f2-4061-9f4a-132c3dbadb6b" providerId="ADAL" clId="{1A544544-92EF-4E5E-8746-4230AD447F13}" dt="2025-02-18T09:26:07.370" v="225" actId="21"/>
          <ac:cxnSpMkLst>
            <pc:docMk/>
            <pc:sldMk cId="1561759998" sldId="257"/>
            <ac:cxnSpMk id="11" creationId="{890A97A6-2354-40FC-A414-3907B2130D02}"/>
          </ac:cxnSpMkLst>
        </pc:cxnChg>
        <pc:cxnChg chg="del">
          <ac:chgData name="Julie Nielsen" userId="9f46ca8c-02f2-4061-9f4a-132c3dbadb6b" providerId="ADAL" clId="{1A544544-92EF-4E5E-8746-4230AD447F13}" dt="2025-02-18T09:26:07.370" v="225" actId="21"/>
          <ac:cxnSpMkLst>
            <pc:docMk/>
            <pc:sldMk cId="1561759998" sldId="257"/>
            <ac:cxnSpMk id="12" creationId="{A2918BB2-F058-4193-B6EF-72A1C180E3E8}"/>
          </ac:cxnSpMkLst>
        </pc:cxnChg>
      </pc:sldChg>
      <pc:sldChg chg="modSp add del mod modClrScheme chgLayout">
        <pc:chgData name="Julie Nielsen" userId="9f46ca8c-02f2-4061-9f4a-132c3dbadb6b" providerId="ADAL" clId="{1A544544-92EF-4E5E-8746-4230AD447F13}" dt="2025-02-18T12:33:38.272" v="415" actId="47"/>
        <pc:sldMkLst>
          <pc:docMk/>
          <pc:sldMk cId="704754247" sldId="258"/>
        </pc:sldMkLst>
        <pc:spChg chg="mod ord">
          <ac:chgData name="Julie Nielsen" userId="9f46ca8c-02f2-4061-9f4a-132c3dbadb6b" providerId="ADAL" clId="{1A544544-92EF-4E5E-8746-4230AD447F13}" dt="2025-02-18T12:33:21.907" v="411" actId="700"/>
          <ac:spMkLst>
            <pc:docMk/>
            <pc:sldMk cId="704754247" sldId="258"/>
            <ac:spMk id="2" creationId="{B18DFD0C-55EF-4AEB-AA5F-6C4089CC294F}"/>
          </ac:spMkLst>
        </pc:spChg>
        <pc:spChg chg="mod ord">
          <ac:chgData name="Julie Nielsen" userId="9f46ca8c-02f2-4061-9f4a-132c3dbadb6b" providerId="ADAL" clId="{1A544544-92EF-4E5E-8746-4230AD447F13}" dt="2025-02-18T12:33:21.907" v="411" actId="700"/>
          <ac:spMkLst>
            <pc:docMk/>
            <pc:sldMk cId="704754247" sldId="258"/>
            <ac:spMk id="4" creationId="{A6998628-F6F2-449C-9525-9D5DF7DA7D51}"/>
          </ac:spMkLst>
        </pc:spChg>
        <pc:graphicFrameChg chg="mod ord">
          <ac:chgData name="Julie Nielsen" userId="9f46ca8c-02f2-4061-9f4a-132c3dbadb6b" providerId="ADAL" clId="{1A544544-92EF-4E5E-8746-4230AD447F13}" dt="2025-02-18T12:33:21.907" v="411" actId="700"/>
          <ac:graphicFrameMkLst>
            <pc:docMk/>
            <pc:sldMk cId="704754247" sldId="258"/>
            <ac:graphicFrameMk id="7" creationId="{A8ED6D27-8403-43F6-AA80-0A8E44304D57}"/>
          </ac:graphicFrameMkLst>
        </pc:graphicFrameChg>
      </pc:sldChg>
      <pc:sldChg chg="addSp delSp modSp add del mod modClrScheme chgLayout">
        <pc:chgData name="Julie Nielsen" userId="9f46ca8c-02f2-4061-9f4a-132c3dbadb6b" providerId="ADAL" clId="{1A544544-92EF-4E5E-8746-4230AD447F13}" dt="2025-02-18T12:33:48.050" v="417" actId="47"/>
        <pc:sldMkLst>
          <pc:docMk/>
          <pc:sldMk cId="2088460155" sldId="259"/>
        </pc:sldMkLst>
        <pc:spChg chg="mod ord">
          <ac:chgData name="Julie Nielsen" userId="9f46ca8c-02f2-4061-9f4a-132c3dbadb6b" providerId="ADAL" clId="{1A544544-92EF-4E5E-8746-4230AD447F13}" dt="2025-02-18T09:29:38.940" v="296" actId="700"/>
          <ac:spMkLst>
            <pc:docMk/>
            <pc:sldMk cId="2088460155" sldId="259"/>
            <ac:spMk id="2" creationId="{7F08CB49-5928-40A6-96CA-A11CC2E3C456}"/>
          </ac:spMkLst>
        </pc:spChg>
        <pc:spChg chg="add mod ord">
          <ac:chgData name="Julie Nielsen" userId="9f46ca8c-02f2-4061-9f4a-132c3dbadb6b" providerId="ADAL" clId="{1A544544-92EF-4E5E-8746-4230AD447F13}" dt="2025-02-18T09:30:09.512" v="349" actId="20577"/>
          <ac:spMkLst>
            <pc:docMk/>
            <pc:sldMk cId="2088460155" sldId="259"/>
            <ac:spMk id="3" creationId="{851E1C36-1182-42F5-9D99-EFC09BF017EB}"/>
          </ac:spMkLst>
        </pc:spChg>
        <pc:spChg chg="add del mod ord">
          <ac:chgData name="Julie Nielsen" userId="9f46ca8c-02f2-4061-9f4a-132c3dbadb6b" providerId="ADAL" clId="{1A544544-92EF-4E5E-8746-4230AD447F13}" dt="2025-02-18T09:29:41.512" v="297" actId="478"/>
          <ac:spMkLst>
            <pc:docMk/>
            <pc:sldMk cId="2088460155" sldId="259"/>
            <ac:spMk id="5" creationId="{9DE2A52C-AC21-4A0B-ACBA-BA8D87EE1724}"/>
          </ac:spMkLst>
        </pc:spChg>
        <pc:graphicFrameChg chg="mod">
          <ac:chgData name="Julie Nielsen" userId="9f46ca8c-02f2-4061-9f4a-132c3dbadb6b" providerId="ADAL" clId="{1A544544-92EF-4E5E-8746-4230AD447F13}" dt="2025-02-18T09:29:52.284" v="298" actId="1076"/>
          <ac:graphicFrameMkLst>
            <pc:docMk/>
            <pc:sldMk cId="2088460155" sldId="259"/>
            <ac:graphicFrameMk id="4" creationId="{17680314-4790-4F7B-BCFC-1B11EC92ABC9}"/>
          </ac:graphicFrameMkLst>
        </pc:graphicFrameChg>
      </pc:sldChg>
      <pc:sldChg chg="addSp delSp modSp add del mod">
        <pc:chgData name="Julie Nielsen" userId="9f46ca8c-02f2-4061-9f4a-132c3dbadb6b" providerId="ADAL" clId="{1A544544-92EF-4E5E-8746-4230AD447F13}" dt="2025-02-18T12:32:55.899" v="406" actId="47"/>
        <pc:sldMkLst>
          <pc:docMk/>
          <pc:sldMk cId="232306633" sldId="260"/>
        </pc:sldMkLst>
        <pc:spChg chg="mod">
          <ac:chgData name="Julie Nielsen" userId="9f46ca8c-02f2-4061-9f4a-132c3dbadb6b" providerId="ADAL" clId="{1A544544-92EF-4E5E-8746-4230AD447F13}" dt="2025-02-18T12:30:36.311" v="380"/>
          <ac:spMkLst>
            <pc:docMk/>
            <pc:sldMk cId="232306633" sldId="260"/>
            <ac:spMk id="2" creationId="{CEDA4B9E-8819-46AE-B65C-CF3783A6DDAD}"/>
          </ac:spMkLst>
        </pc:spChg>
        <pc:spChg chg="mod">
          <ac:chgData name="Julie Nielsen" userId="9f46ca8c-02f2-4061-9f4a-132c3dbadb6b" providerId="ADAL" clId="{1A544544-92EF-4E5E-8746-4230AD447F13}" dt="2025-02-18T12:30:36.311" v="380"/>
          <ac:spMkLst>
            <pc:docMk/>
            <pc:sldMk cId="232306633" sldId="260"/>
            <ac:spMk id="3" creationId="{515CAC17-DA8C-4022-80FB-71353508C7C9}"/>
          </ac:spMkLst>
        </pc:spChg>
        <pc:spChg chg="mod">
          <ac:chgData name="Julie Nielsen" userId="9f46ca8c-02f2-4061-9f4a-132c3dbadb6b" providerId="ADAL" clId="{1A544544-92EF-4E5E-8746-4230AD447F13}" dt="2025-02-18T09:33:13.521" v="371" actId="948"/>
          <ac:spMkLst>
            <pc:docMk/>
            <pc:sldMk cId="232306633" sldId="260"/>
            <ac:spMk id="5" creationId="{06D8A0AD-5130-4BA8-901F-AA45A5BBDFFF}"/>
          </ac:spMkLst>
        </pc:spChg>
        <pc:spChg chg="add del">
          <ac:chgData name="Julie Nielsen" userId="9f46ca8c-02f2-4061-9f4a-132c3dbadb6b" providerId="ADAL" clId="{1A544544-92EF-4E5E-8746-4230AD447F13}" dt="2025-02-18T12:31:17.304" v="382" actId="22"/>
          <ac:spMkLst>
            <pc:docMk/>
            <pc:sldMk cId="232306633" sldId="260"/>
            <ac:spMk id="6" creationId="{723C9349-6E5C-40B7-9413-5B15CAC759B7}"/>
          </ac:spMkLst>
        </pc:spChg>
      </pc:sldChg>
      <pc:sldChg chg="new del">
        <pc:chgData name="Julie Nielsen" userId="9f46ca8c-02f2-4061-9f4a-132c3dbadb6b" providerId="ADAL" clId="{1A544544-92EF-4E5E-8746-4230AD447F13}" dt="2025-02-18T09:25:34.673" v="154" actId="47"/>
        <pc:sldMkLst>
          <pc:docMk/>
          <pc:sldMk cId="1578834055" sldId="261"/>
        </pc:sldMkLst>
      </pc:sldChg>
      <pc:sldChg chg="addSp delSp modSp new del mod">
        <pc:chgData name="Julie Nielsen" userId="9f46ca8c-02f2-4061-9f4a-132c3dbadb6b" providerId="ADAL" clId="{1A544544-92EF-4E5E-8746-4230AD447F13}" dt="2025-02-18T12:33:15.747" v="409" actId="47"/>
        <pc:sldMkLst>
          <pc:docMk/>
          <pc:sldMk cId="3997301607" sldId="262"/>
        </pc:sldMkLst>
        <pc:spChg chg="mod">
          <ac:chgData name="Julie Nielsen" userId="9f46ca8c-02f2-4061-9f4a-132c3dbadb6b" providerId="ADAL" clId="{1A544544-92EF-4E5E-8746-4230AD447F13}" dt="2025-02-18T09:26:35.637" v="249" actId="20577"/>
          <ac:spMkLst>
            <pc:docMk/>
            <pc:sldMk cId="3997301607" sldId="262"/>
            <ac:spMk id="2" creationId="{444E4B11-5EB3-4E3E-9C1E-B2EDD1853C2A}"/>
          </ac:spMkLst>
        </pc:spChg>
        <pc:spChg chg="del">
          <ac:chgData name="Julie Nielsen" userId="9f46ca8c-02f2-4061-9f4a-132c3dbadb6b" providerId="ADAL" clId="{1A544544-92EF-4E5E-8746-4230AD447F13}" dt="2025-02-18T09:25:56.763" v="220" actId="478"/>
          <ac:spMkLst>
            <pc:docMk/>
            <pc:sldMk cId="3997301607" sldId="262"/>
            <ac:spMk id="3" creationId="{CF325B9D-B6FD-4B44-B732-101511F83E9E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5" creationId="{A652C013-7182-4C2A-9A57-78C8E4E171C1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6" creationId="{48C6601E-6251-4AC4-B317-464971451C9A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7" creationId="{88557680-7BBE-4C72-A4AD-EC13CD68E5D7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8" creationId="{A3619810-0FAB-4EC5-9E82-522FE4745373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9" creationId="{C77ADD0D-CC85-4CBE-868A-89D3B465FFA7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10" creationId="{47FBA16E-0645-464D-92B8-B5F4760ED5EE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15" creationId="{B1D4D008-2D75-4265-9B85-2C6A7FB4DF66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16" creationId="{37D402CE-25C0-46B7-9D1C-45D08AE18E99}"/>
          </ac:spMkLst>
        </pc:spChg>
        <pc:spChg chg="add mod">
          <ac:chgData name="Julie Nielsen" userId="9f46ca8c-02f2-4061-9f4a-132c3dbadb6b" providerId="ADAL" clId="{1A544544-92EF-4E5E-8746-4230AD447F13}" dt="2025-02-18T09:32:23.850" v="358" actId="122"/>
          <ac:spMkLst>
            <pc:docMk/>
            <pc:sldMk cId="3997301607" sldId="262"/>
            <ac:spMk id="17" creationId="{0D8FC3B2-7C32-41EC-A39A-723A8CD18304}"/>
          </ac:spMkLst>
        </pc:spChg>
        <pc:spChg chg="add del mod">
          <ac:chgData name="Julie Nielsen" userId="9f46ca8c-02f2-4061-9f4a-132c3dbadb6b" providerId="ADAL" clId="{1A544544-92EF-4E5E-8746-4230AD447F13}" dt="2025-02-18T12:32:16.153" v="398" actId="21"/>
          <ac:spMkLst>
            <pc:docMk/>
            <pc:sldMk cId="3997301607" sldId="262"/>
            <ac:spMk id="20" creationId="{E0DAA50C-E5B3-4C49-B82E-C9CAF5AF2692}"/>
          </ac:spMkLst>
        </pc:spChg>
        <pc:grpChg chg="add mod">
          <ac:chgData name="Julie Nielsen" userId="9f46ca8c-02f2-4061-9f4a-132c3dbadb6b" providerId="ADAL" clId="{1A544544-92EF-4E5E-8746-4230AD447F13}" dt="2025-02-18T09:32:32.541" v="360" actId="1076"/>
          <ac:grpSpMkLst>
            <pc:docMk/>
            <pc:sldMk cId="3997301607" sldId="262"/>
            <ac:grpSpMk id="18" creationId="{1BBA1906-AC35-4DA8-A0FF-1FCFD7ACE7B2}"/>
          </ac:grpSpMkLst>
        </pc:grpChg>
        <pc:grpChg chg="add mod">
          <ac:chgData name="Julie Nielsen" userId="9f46ca8c-02f2-4061-9f4a-132c3dbadb6b" providerId="ADAL" clId="{1A544544-92EF-4E5E-8746-4230AD447F13}" dt="2025-02-18T09:32:32.541" v="360" actId="1076"/>
          <ac:grpSpMkLst>
            <pc:docMk/>
            <pc:sldMk cId="3997301607" sldId="262"/>
            <ac:grpSpMk id="19" creationId="{E157F8CC-A75C-4633-875A-D1C2B30237E6}"/>
          </ac:grpSpMkLst>
        </pc:grpChg>
        <pc:cxnChg chg="add mod">
          <ac:chgData name="Julie Nielsen" userId="9f46ca8c-02f2-4061-9f4a-132c3dbadb6b" providerId="ADAL" clId="{1A544544-92EF-4E5E-8746-4230AD447F13}" dt="2025-02-18T09:32:08.961" v="354" actId="164"/>
          <ac:cxnSpMkLst>
            <pc:docMk/>
            <pc:sldMk cId="3997301607" sldId="262"/>
            <ac:cxnSpMk id="11" creationId="{F4884393-C812-4936-B66A-BEBF29E041D6}"/>
          </ac:cxnSpMkLst>
        </pc:cxnChg>
        <pc:cxnChg chg="add mod">
          <ac:chgData name="Julie Nielsen" userId="9f46ca8c-02f2-4061-9f4a-132c3dbadb6b" providerId="ADAL" clId="{1A544544-92EF-4E5E-8746-4230AD447F13}" dt="2025-02-18T09:32:08.961" v="354" actId="164"/>
          <ac:cxnSpMkLst>
            <pc:docMk/>
            <pc:sldMk cId="3997301607" sldId="262"/>
            <ac:cxnSpMk id="12" creationId="{AE2BB5AD-7B45-469C-9327-9A1375341AC5}"/>
          </ac:cxnSpMkLst>
        </pc:cxnChg>
        <pc:cxnChg chg="add mod">
          <ac:chgData name="Julie Nielsen" userId="9f46ca8c-02f2-4061-9f4a-132c3dbadb6b" providerId="ADAL" clId="{1A544544-92EF-4E5E-8746-4230AD447F13}" dt="2025-02-18T09:32:08.961" v="354" actId="164"/>
          <ac:cxnSpMkLst>
            <pc:docMk/>
            <pc:sldMk cId="3997301607" sldId="262"/>
            <ac:cxnSpMk id="13" creationId="{AC429FB7-1FF1-4907-91D9-9623D933A466}"/>
          </ac:cxnSpMkLst>
        </pc:cxnChg>
        <pc:cxnChg chg="add mod">
          <ac:chgData name="Julie Nielsen" userId="9f46ca8c-02f2-4061-9f4a-132c3dbadb6b" providerId="ADAL" clId="{1A544544-92EF-4E5E-8746-4230AD447F13}" dt="2025-02-18T09:32:08.961" v="354" actId="164"/>
          <ac:cxnSpMkLst>
            <pc:docMk/>
            <pc:sldMk cId="3997301607" sldId="262"/>
            <ac:cxnSpMk id="14" creationId="{9640AEAD-C91E-43D0-9FCC-E7BA2CF7FAA7}"/>
          </ac:cxnSpMkLst>
        </pc:cxnChg>
      </pc:sldChg>
      <pc:sldChg chg="add del">
        <pc:chgData name="Julie Nielsen" userId="9f46ca8c-02f2-4061-9f4a-132c3dbadb6b" providerId="ADAL" clId="{1A544544-92EF-4E5E-8746-4230AD447F13}" dt="2025-02-18T09:26:03.274" v="223"/>
        <pc:sldMkLst>
          <pc:docMk/>
          <pc:sldMk cId="3845824780" sldId="263"/>
        </pc:sldMkLst>
      </pc:sldChg>
      <pc:sldChg chg="addSp delSp modSp new">
        <pc:chgData name="Julie Nielsen" userId="9f46ca8c-02f2-4061-9f4a-132c3dbadb6b" providerId="ADAL" clId="{1A544544-92EF-4E5E-8746-4230AD447F13}" dt="2025-02-18T13:11:53.210" v="533" actId="165"/>
        <pc:sldMkLst>
          <pc:docMk/>
          <pc:sldMk cId="3975014845" sldId="263"/>
        </pc:sldMkLst>
        <pc:spChg chg="add mod">
          <ac:chgData name="Julie Nielsen" userId="9f46ca8c-02f2-4061-9f4a-132c3dbadb6b" providerId="ADAL" clId="{1A544544-92EF-4E5E-8746-4230AD447F13}" dt="2025-02-18T12:33:10.844" v="408"/>
          <ac:spMkLst>
            <pc:docMk/>
            <pc:sldMk cId="3975014845" sldId="263"/>
            <ac:spMk id="2" creationId="{C59AB628-741A-4DB1-AE2C-2383D20171E5}"/>
          </ac:spMkLst>
        </pc:spChg>
        <pc:spChg chg="mod topLvl">
          <ac:chgData name="Julie Nielsen" userId="9f46ca8c-02f2-4061-9f4a-132c3dbadb6b" providerId="ADAL" clId="{1A544544-92EF-4E5E-8746-4230AD447F13}" dt="2025-02-18T13:11:53.210" v="533" actId="165"/>
          <ac:spMkLst>
            <pc:docMk/>
            <pc:sldMk cId="3975014845" sldId="263"/>
            <ac:spMk id="4" creationId="{88EBDF3E-9001-46A6-9F94-8A248B77267D}"/>
          </ac:spMkLst>
        </pc:spChg>
        <pc:spChg chg="mod topLvl">
          <ac:chgData name="Julie Nielsen" userId="9f46ca8c-02f2-4061-9f4a-132c3dbadb6b" providerId="ADAL" clId="{1A544544-92EF-4E5E-8746-4230AD447F13}" dt="2025-02-18T13:11:53.210" v="533" actId="165"/>
          <ac:spMkLst>
            <pc:docMk/>
            <pc:sldMk cId="3975014845" sldId="263"/>
            <ac:spMk id="5" creationId="{ED3672EC-169C-44C7-BA8A-3B6C7A8F2DA7}"/>
          </ac:spMkLst>
        </pc:spChg>
        <pc:spChg chg="mod topLvl">
          <ac:chgData name="Julie Nielsen" userId="9f46ca8c-02f2-4061-9f4a-132c3dbadb6b" providerId="ADAL" clId="{1A544544-92EF-4E5E-8746-4230AD447F13}" dt="2025-02-18T13:11:53.210" v="533" actId="165"/>
          <ac:spMkLst>
            <pc:docMk/>
            <pc:sldMk cId="3975014845" sldId="263"/>
            <ac:spMk id="6" creationId="{A288BA8B-0B1F-4AC6-A2E0-D478ECFC7603}"/>
          </ac:spMkLst>
        </pc:spChg>
        <pc:spChg chg="mod topLvl">
          <ac:chgData name="Julie Nielsen" userId="9f46ca8c-02f2-4061-9f4a-132c3dbadb6b" providerId="ADAL" clId="{1A544544-92EF-4E5E-8746-4230AD447F13}" dt="2025-02-18T13:11:50.357" v="532" actId="165"/>
          <ac:spMkLst>
            <pc:docMk/>
            <pc:sldMk cId="3975014845" sldId="263"/>
            <ac:spMk id="8" creationId="{4DEF6FEF-C561-405D-B0EB-4360D113F471}"/>
          </ac:spMkLst>
        </pc:spChg>
        <pc:spChg chg="mod topLvl">
          <ac:chgData name="Julie Nielsen" userId="9f46ca8c-02f2-4061-9f4a-132c3dbadb6b" providerId="ADAL" clId="{1A544544-92EF-4E5E-8746-4230AD447F13}" dt="2025-02-18T13:11:50.357" v="532" actId="165"/>
          <ac:spMkLst>
            <pc:docMk/>
            <pc:sldMk cId="3975014845" sldId="263"/>
            <ac:spMk id="9" creationId="{D57BBDF8-C773-4998-A4B8-7C2339D275CA}"/>
          </ac:spMkLst>
        </pc:spChg>
        <pc:spChg chg="mod topLvl">
          <ac:chgData name="Julie Nielsen" userId="9f46ca8c-02f2-4061-9f4a-132c3dbadb6b" providerId="ADAL" clId="{1A544544-92EF-4E5E-8746-4230AD447F13}" dt="2025-02-18T13:11:50.357" v="532" actId="165"/>
          <ac:spMkLst>
            <pc:docMk/>
            <pc:sldMk cId="3975014845" sldId="263"/>
            <ac:spMk id="10" creationId="{434AFBC6-E5C6-4256-B00F-25DF0869A59E}"/>
          </ac:spMkLst>
        </pc:spChg>
        <pc:spChg chg="mod topLvl">
          <ac:chgData name="Julie Nielsen" userId="9f46ca8c-02f2-4061-9f4a-132c3dbadb6b" providerId="ADAL" clId="{1A544544-92EF-4E5E-8746-4230AD447F13}" dt="2025-02-18T13:11:50.357" v="532" actId="165"/>
          <ac:spMkLst>
            <pc:docMk/>
            <pc:sldMk cId="3975014845" sldId="263"/>
            <ac:spMk id="15" creationId="{1C6500D2-5BAC-4321-815E-C2E364D416CE}"/>
          </ac:spMkLst>
        </pc:spChg>
        <pc:spChg chg="mod topLvl">
          <ac:chgData name="Julie Nielsen" userId="9f46ca8c-02f2-4061-9f4a-132c3dbadb6b" providerId="ADAL" clId="{1A544544-92EF-4E5E-8746-4230AD447F13}" dt="2025-02-18T13:11:50.357" v="532" actId="165"/>
          <ac:spMkLst>
            <pc:docMk/>
            <pc:sldMk cId="3975014845" sldId="263"/>
            <ac:spMk id="16" creationId="{BB16311D-4D10-4087-8B9F-0A4CBE842B43}"/>
          </ac:spMkLst>
        </pc:spChg>
        <pc:spChg chg="mod topLvl">
          <ac:chgData name="Julie Nielsen" userId="9f46ca8c-02f2-4061-9f4a-132c3dbadb6b" providerId="ADAL" clId="{1A544544-92EF-4E5E-8746-4230AD447F13}" dt="2025-02-18T13:11:50.357" v="532" actId="165"/>
          <ac:spMkLst>
            <pc:docMk/>
            <pc:sldMk cId="3975014845" sldId="263"/>
            <ac:spMk id="17" creationId="{82A3CC98-2C73-4211-ACAF-58502B687ABB}"/>
          </ac:spMkLst>
        </pc:spChg>
        <pc:grpChg chg="add del mod">
          <ac:chgData name="Julie Nielsen" userId="9f46ca8c-02f2-4061-9f4a-132c3dbadb6b" providerId="ADAL" clId="{1A544544-92EF-4E5E-8746-4230AD447F13}" dt="2025-02-18T13:11:53.210" v="533" actId="165"/>
          <ac:grpSpMkLst>
            <pc:docMk/>
            <pc:sldMk cId="3975014845" sldId="263"/>
            <ac:grpSpMk id="3" creationId="{0899BBD7-9C80-4C94-B7C1-20291AB7AEBF}"/>
          </ac:grpSpMkLst>
        </pc:grpChg>
        <pc:grpChg chg="add del mod">
          <ac:chgData name="Julie Nielsen" userId="9f46ca8c-02f2-4061-9f4a-132c3dbadb6b" providerId="ADAL" clId="{1A544544-92EF-4E5E-8746-4230AD447F13}" dt="2025-02-18T13:11:50.357" v="532" actId="165"/>
          <ac:grpSpMkLst>
            <pc:docMk/>
            <pc:sldMk cId="3975014845" sldId="263"/>
            <ac:grpSpMk id="7" creationId="{D60DA900-9930-485C-B561-4B451BE69EE8}"/>
          </ac:grpSpMkLst>
        </pc:grpChg>
        <pc:cxnChg chg="mod topLvl">
          <ac:chgData name="Julie Nielsen" userId="9f46ca8c-02f2-4061-9f4a-132c3dbadb6b" providerId="ADAL" clId="{1A544544-92EF-4E5E-8746-4230AD447F13}" dt="2025-02-18T13:11:50.357" v="532" actId="165"/>
          <ac:cxnSpMkLst>
            <pc:docMk/>
            <pc:sldMk cId="3975014845" sldId="263"/>
            <ac:cxnSpMk id="11" creationId="{D093A91A-9DA4-4F92-8200-FAFE522BBDC5}"/>
          </ac:cxnSpMkLst>
        </pc:cxnChg>
        <pc:cxnChg chg="mod topLvl">
          <ac:chgData name="Julie Nielsen" userId="9f46ca8c-02f2-4061-9f4a-132c3dbadb6b" providerId="ADAL" clId="{1A544544-92EF-4E5E-8746-4230AD447F13}" dt="2025-02-18T13:11:50.357" v="532" actId="165"/>
          <ac:cxnSpMkLst>
            <pc:docMk/>
            <pc:sldMk cId="3975014845" sldId="263"/>
            <ac:cxnSpMk id="12" creationId="{963FB4C1-014B-4B89-A8AA-D71C8209C663}"/>
          </ac:cxnSpMkLst>
        </pc:cxnChg>
        <pc:cxnChg chg="mod topLvl">
          <ac:chgData name="Julie Nielsen" userId="9f46ca8c-02f2-4061-9f4a-132c3dbadb6b" providerId="ADAL" clId="{1A544544-92EF-4E5E-8746-4230AD447F13}" dt="2025-02-18T13:11:50.357" v="532" actId="165"/>
          <ac:cxnSpMkLst>
            <pc:docMk/>
            <pc:sldMk cId="3975014845" sldId="263"/>
            <ac:cxnSpMk id="13" creationId="{F38DD5B5-5C26-4993-942A-68A2BCFED224}"/>
          </ac:cxnSpMkLst>
        </pc:cxnChg>
        <pc:cxnChg chg="mod topLvl">
          <ac:chgData name="Julie Nielsen" userId="9f46ca8c-02f2-4061-9f4a-132c3dbadb6b" providerId="ADAL" clId="{1A544544-92EF-4E5E-8746-4230AD447F13}" dt="2025-02-18T13:11:50.357" v="532" actId="165"/>
          <ac:cxnSpMkLst>
            <pc:docMk/>
            <pc:sldMk cId="3975014845" sldId="263"/>
            <ac:cxnSpMk id="14" creationId="{049A99BD-F86B-47F9-84AF-96811720365F}"/>
          </ac:cxnSpMkLst>
        </pc:cxnChg>
      </pc:sldChg>
      <pc:sldChg chg="addSp modSp new mod">
        <pc:chgData name="Julie Nielsen" userId="9f46ca8c-02f2-4061-9f4a-132c3dbadb6b" providerId="ADAL" clId="{1A544544-92EF-4E5E-8746-4230AD447F13}" dt="2025-02-18T13:11:09.234" v="526" actId="20577"/>
        <pc:sldMkLst>
          <pc:docMk/>
          <pc:sldMk cId="3160250168" sldId="264"/>
        </pc:sldMkLst>
        <pc:spChg chg="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3" creationId="{61904E6A-0249-4C29-B362-F14DD92F88EE}"/>
          </ac:spMkLst>
        </pc:spChg>
        <pc:spChg chg="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4" creationId="{3A34FBD8-248C-466B-BBBA-C28BEBE6B76F}"/>
          </ac:spMkLst>
        </pc:spChg>
        <pc:spChg chg="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5" creationId="{545748D5-62CF-407F-BA79-C377B5E1B363}"/>
          </ac:spMkLst>
        </pc:spChg>
        <pc:spChg chg="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6" creationId="{4F02CAED-A2BF-455B-84C7-77CEE8BA3D38}"/>
          </ac:spMkLst>
        </pc:spChg>
        <pc:spChg chg="add 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8" creationId="{14D96652-5030-49A9-A497-32CB4E9FC619}"/>
          </ac:spMkLst>
        </pc:spChg>
        <pc:spChg chg="add 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9" creationId="{66BD9244-A74C-4E92-8322-F8C5090AB2D5}"/>
          </ac:spMkLst>
        </pc:spChg>
        <pc:spChg chg="add 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10" creationId="{72D4E1BB-6DCB-4224-80F0-345231EB0D09}"/>
          </ac:spMkLst>
        </pc:spChg>
        <pc:spChg chg="add 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11" creationId="{BD182CB0-C38E-4D18-9823-A07A8B2E8ED9}"/>
          </ac:spMkLst>
        </pc:spChg>
        <pc:spChg chg="add 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12" creationId="{093E4B10-9536-4711-AC0F-42349A316461}"/>
          </ac:spMkLst>
        </pc:spChg>
        <pc:spChg chg="add mod">
          <ac:chgData name="Julie Nielsen" userId="9f46ca8c-02f2-4061-9f4a-132c3dbadb6b" providerId="ADAL" clId="{1A544544-92EF-4E5E-8746-4230AD447F13}" dt="2025-02-18T12:33:36.229" v="414"/>
          <ac:spMkLst>
            <pc:docMk/>
            <pc:sldMk cId="3160250168" sldId="264"/>
            <ac:spMk id="13" creationId="{9AD91056-D7ED-43FE-B7CD-F5A555EE607D}"/>
          </ac:spMkLst>
        </pc:spChg>
        <pc:spChg chg="add mod">
          <ac:chgData name="Julie Nielsen" userId="9f46ca8c-02f2-4061-9f4a-132c3dbadb6b" providerId="ADAL" clId="{1A544544-92EF-4E5E-8746-4230AD447F13}" dt="2025-02-18T13:11:09.234" v="526" actId="20577"/>
          <ac:spMkLst>
            <pc:docMk/>
            <pc:sldMk cId="3160250168" sldId="264"/>
            <ac:spMk id="14" creationId="{066987D1-9BAD-4339-830B-2739A742160B}"/>
          </ac:spMkLst>
        </pc:spChg>
        <pc:grpChg chg="add mod">
          <ac:chgData name="Julie Nielsen" userId="9f46ca8c-02f2-4061-9f4a-132c3dbadb6b" providerId="ADAL" clId="{1A544544-92EF-4E5E-8746-4230AD447F13}" dt="2025-02-18T12:33:36.229" v="414"/>
          <ac:grpSpMkLst>
            <pc:docMk/>
            <pc:sldMk cId="3160250168" sldId="264"/>
            <ac:grpSpMk id="2" creationId="{6CEF669F-E4CB-44E2-BDB1-1F23814091A6}"/>
          </ac:grpSpMkLst>
        </pc:grpChg>
        <pc:graphicFrameChg chg="add mod">
          <ac:chgData name="Julie Nielsen" userId="9f46ca8c-02f2-4061-9f4a-132c3dbadb6b" providerId="ADAL" clId="{1A544544-92EF-4E5E-8746-4230AD447F13}" dt="2025-02-18T12:33:36.229" v="414"/>
          <ac:graphicFrameMkLst>
            <pc:docMk/>
            <pc:sldMk cId="3160250168" sldId="264"/>
            <ac:graphicFrameMk id="7" creationId="{5E7648EE-8585-476F-A051-27005C53BAE4}"/>
          </ac:graphicFrameMkLst>
        </pc:graphicFrameChg>
      </pc:sldChg>
      <pc:sldChg chg="addSp delSp modSp new mod">
        <pc:chgData name="Julie Nielsen" userId="9f46ca8c-02f2-4061-9f4a-132c3dbadb6b" providerId="ADAL" clId="{1A544544-92EF-4E5E-8746-4230AD447F13}" dt="2025-02-18T13:11:24.299" v="531" actId="1076"/>
        <pc:sldMkLst>
          <pc:docMk/>
          <pc:sldMk cId="3465867031" sldId="265"/>
        </pc:sldMkLst>
        <pc:spChg chg="add mod">
          <ac:chgData name="Julie Nielsen" userId="9f46ca8c-02f2-4061-9f4a-132c3dbadb6b" providerId="ADAL" clId="{1A544544-92EF-4E5E-8746-4230AD447F13}" dt="2025-02-18T12:33:45.546" v="416"/>
          <ac:spMkLst>
            <pc:docMk/>
            <pc:sldMk cId="3465867031" sldId="265"/>
            <ac:spMk id="2" creationId="{89D3048F-366A-410A-B8C6-DFADC9A6C8D4}"/>
          </ac:spMkLst>
        </pc:spChg>
        <pc:spChg chg="add del mod">
          <ac:chgData name="Julie Nielsen" userId="9f46ca8c-02f2-4061-9f4a-132c3dbadb6b" providerId="ADAL" clId="{1A544544-92EF-4E5E-8746-4230AD447F13}" dt="2025-02-18T13:10:54.833" v="520" actId="478"/>
          <ac:spMkLst>
            <pc:docMk/>
            <pc:sldMk cId="3465867031" sldId="265"/>
            <ac:spMk id="4" creationId="{475BB8B2-748D-462F-B388-C85434AB972A}"/>
          </ac:spMkLst>
        </pc:spChg>
        <pc:spChg chg="add mod">
          <ac:chgData name="Julie Nielsen" userId="9f46ca8c-02f2-4061-9f4a-132c3dbadb6b" providerId="ADAL" clId="{1A544544-92EF-4E5E-8746-4230AD447F13}" dt="2025-02-18T13:11:12.806" v="527"/>
          <ac:spMkLst>
            <pc:docMk/>
            <pc:sldMk cId="3465867031" sldId="265"/>
            <ac:spMk id="5" creationId="{94EF889B-3613-44D8-8D51-7C7054C91D6F}"/>
          </ac:spMkLst>
        </pc:spChg>
        <pc:graphicFrameChg chg="add mod">
          <ac:chgData name="Julie Nielsen" userId="9f46ca8c-02f2-4061-9f4a-132c3dbadb6b" providerId="ADAL" clId="{1A544544-92EF-4E5E-8746-4230AD447F13}" dt="2025-02-18T13:11:24.299" v="531" actId="1076"/>
          <ac:graphicFrameMkLst>
            <pc:docMk/>
            <pc:sldMk cId="3465867031" sldId="265"/>
            <ac:graphicFrameMk id="3" creationId="{14325A75-9DBE-4A54-8BE5-0F2E03C49E56}"/>
          </ac:graphicFrameMkLst>
        </pc:graphicFrameChg>
      </pc:sldChg>
      <pc:sldMasterChg chg="add addSldLayout delSldLayout">
        <pc:chgData name="Julie Nielsen" userId="9f46ca8c-02f2-4061-9f4a-132c3dbadb6b" providerId="ADAL" clId="{1A544544-92EF-4E5E-8746-4230AD447F13}" dt="2025-02-18T12:32:55.899" v="406" actId="47"/>
        <pc:sldMasterMkLst>
          <pc:docMk/>
          <pc:sldMasterMk cId="180999990" sldId="2147483648"/>
        </pc:sldMasterMkLst>
        <pc:sldLayoutChg chg="add">
          <pc:chgData name="Julie Nielsen" userId="9f46ca8c-02f2-4061-9f4a-132c3dbadb6b" providerId="ADAL" clId="{1A544544-92EF-4E5E-8746-4230AD447F13}" dt="2025-02-18T09:23:04.116" v="0" actId="27028"/>
          <pc:sldLayoutMkLst>
            <pc:docMk/>
            <pc:sldMasterMk cId="180999990" sldId="2147483648"/>
            <pc:sldLayoutMk cId="2731011111" sldId="2147483732"/>
          </pc:sldLayoutMkLst>
        </pc:sldLayoutChg>
        <pc:sldLayoutChg chg="add">
          <pc:chgData name="Julie Nielsen" userId="9f46ca8c-02f2-4061-9f4a-132c3dbadb6b" providerId="ADAL" clId="{1A544544-92EF-4E5E-8746-4230AD447F13}" dt="2025-02-18T09:23:24.515" v="4" actId="27028"/>
          <pc:sldLayoutMkLst>
            <pc:docMk/>
            <pc:sldMasterMk cId="180999990" sldId="2147483648"/>
            <pc:sldLayoutMk cId="2843948884" sldId="2147483744"/>
          </pc:sldLayoutMkLst>
        </pc:sldLayoutChg>
        <pc:sldLayoutChg chg="del">
          <pc:chgData name="Julie Nielsen" userId="9f46ca8c-02f2-4061-9f4a-132c3dbadb6b" providerId="ADAL" clId="{1A544544-92EF-4E5E-8746-4230AD447F13}" dt="2025-02-18T12:32:55.899" v="406" actId="47"/>
          <pc:sldLayoutMkLst>
            <pc:docMk/>
            <pc:sldMasterMk cId="180999990" sldId="2147483648"/>
            <pc:sldLayoutMk cId="2040250812" sldId="2147483745"/>
          </pc:sldLayoutMkLst>
        </pc:sldLayoutChg>
      </pc:sldMasterChg>
      <pc:sldMasterChg chg="add addSldLayout">
        <pc:chgData name="Julie Nielsen" userId="9f46ca8c-02f2-4061-9f4a-132c3dbadb6b" providerId="ADAL" clId="{1A544544-92EF-4E5E-8746-4230AD447F13}" dt="2025-02-18T09:23:43.760" v="6" actId="27028"/>
        <pc:sldMasterMkLst>
          <pc:docMk/>
          <pc:sldMasterMk cId="1114647050" sldId="2147483660"/>
        </pc:sldMasterMkLst>
        <pc:sldLayoutChg chg="add">
          <pc:chgData name="Julie Nielsen" userId="9f46ca8c-02f2-4061-9f4a-132c3dbadb6b" providerId="ADAL" clId="{1A544544-92EF-4E5E-8746-4230AD447F13}" dt="2025-02-18T09:23:43.760" v="6" actId="27028"/>
          <pc:sldLayoutMkLst>
            <pc:docMk/>
            <pc:sldMasterMk cId="1114647050" sldId="2147483660"/>
            <pc:sldLayoutMk cId="2190924172" sldId="2147483662"/>
          </pc:sldLayoutMkLst>
        </pc:sldLayoutChg>
      </pc:sldMasterChg>
      <pc:sldMasterChg chg="del replId delSldLayout">
        <pc:chgData name="Julie Nielsen" userId="9f46ca8c-02f2-4061-9f4a-132c3dbadb6b" providerId="ADAL" clId="{1A544544-92EF-4E5E-8746-4230AD447F13}" dt="2025-02-18T09:23:46.830" v="8" actId="47"/>
        <pc:sldMasterMkLst>
          <pc:docMk/>
          <pc:sldMasterMk cId="450563959" sldId="2147483733"/>
        </pc:sldMasterMkLst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1161660118" sldId="2147483649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3657976120" sldId="2147483650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1013714516" sldId="2147483651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2771968318" sldId="2147483652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1786149928" sldId="2147483653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737749525" sldId="2147483654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525010303" sldId="2147483655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904532810" sldId="2147483656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2934600751" sldId="2147483657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3783993635" sldId="2147483658"/>
          </pc:sldLayoutMkLst>
        </pc:sldLayoutChg>
        <pc:sldLayoutChg chg="del">
          <pc:chgData name="Julie Nielsen" userId="9f46ca8c-02f2-4061-9f4a-132c3dbadb6b" providerId="ADAL" clId="{1A544544-92EF-4E5E-8746-4230AD447F13}" dt="2025-02-18T09:23:46.830" v="8" actId="47"/>
          <pc:sldLayoutMkLst>
            <pc:docMk/>
            <pc:sldMasterMk cId="450563959" sldId="2147483733"/>
            <pc:sldLayoutMk cId="133512830" sldId="2147483659"/>
          </pc:sldLayoutMkLst>
        </pc:sldLayoutChg>
      </pc:sldMasterChg>
    </pc:docChg>
  </pc:docChgLst>
  <pc:docChgLst>
    <pc:chgData name="Nikoline Werdelin" userId="4cf4d7b2-689e-47ab-bf31-c749b971e293" providerId="ADAL" clId="{41F590EE-E1A2-46AE-9B68-0ABA7C2F947B}"/>
    <pc:docChg chg="modSld">
      <pc:chgData name="Nikoline Werdelin" userId="4cf4d7b2-689e-47ab-bf31-c749b971e293" providerId="ADAL" clId="{41F590EE-E1A2-46AE-9B68-0ABA7C2F947B}" dt="2025-02-18T11:31:30.264" v="1" actId="27918"/>
      <pc:docMkLst>
        <pc:docMk/>
      </pc:docMkLst>
      <pc:sldChg chg="mod">
        <pc:chgData name="Nikoline Werdelin" userId="4cf4d7b2-689e-47ab-bf31-c749b971e293" providerId="ADAL" clId="{41F590EE-E1A2-46AE-9B68-0ABA7C2F947B}" dt="2025-02-18T11:31:30.264" v="1" actId="27918"/>
        <pc:sldMkLst>
          <pc:docMk/>
          <pc:sldMk cId="2088460155" sldId="25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898783237729499"/>
          <c:y val="0.18955147367229686"/>
          <c:w val="0.38428743125724951"/>
          <c:h val="0.74407213349045409"/>
        </c:manualLayout>
      </c:layout>
      <c:radarChart>
        <c:radarStyle val="filled"/>
        <c:varyColors val="0"/>
        <c:ser>
          <c:idx val="1"/>
          <c:order val="0"/>
          <c:tx>
            <c:strRef>
              <c:f>'Ark1'!$B$1</c:f>
              <c:strCache>
                <c:ptCount val="1"/>
                <c:pt idx="0">
                  <c:v>System</c:v>
                </c:pt>
              </c:strCache>
            </c:strRef>
          </c:tx>
          <c:spPr>
            <a:solidFill>
              <a:srgbClr val="0A1E46">
                <a:alpha val="51000"/>
              </a:srgbClr>
            </a:solidFill>
            <a:ln w="25400">
              <a:solidFill>
                <a:srgbClr val="0A1E46"/>
              </a:solidFill>
            </a:ln>
            <a:effectLst/>
          </c:spPr>
          <c:cat>
            <c:strRef>
              <c:f>'Ark1'!$A$2:$A$5</c:f>
              <c:strCache>
                <c:ptCount val="4"/>
                <c:pt idx="0">
                  <c:v>Krav til forretningsunderstøttelse</c:v>
                </c:pt>
                <c:pt idx="1">
                  <c:v>Økonomi og leverandørforhold</c:v>
                </c:pt>
                <c:pt idx="2">
                  <c:v>It-sikkerhed</c:v>
                </c:pt>
                <c:pt idx="3">
                  <c:v>Teknisk analyse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4.5</c:v>
                </c:pt>
                <c:pt idx="1">
                  <c:v>3.5</c:v>
                </c:pt>
                <c:pt idx="2">
                  <c:v>2.5</c:v>
                </c:pt>
                <c:pt idx="3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B7-4231-B042-B0C3ECD4F7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1394488"/>
        <c:axId val="881384320"/>
      </c:radarChart>
      <c:catAx>
        <c:axId val="881394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81384320"/>
        <c:crosses val="autoZero"/>
        <c:auto val="1"/>
        <c:lblAlgn val="ctr"/>
        <c:lblOffset val="100"/>
        <c:noMultiLvlLbl val="0"/>
      </c:catAx>
      <c:valAx>
        <c:axId val="88138432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da-DK"/>
          </a:p>
        </c:txPr>
        <c:crossAx val="881394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25E-2"/>
          <c:y val="0.16171744662115642"/>
          <c:w val="0.875"/>
          <c:h val="0.620841759489272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Funktionalitet </c:v>
                </c:pt>
              </c:strCache>
            </c:strRef>
          </c:tx>
          <c:spPr>
            <a:solidFill>
              <a:srgbClr val="0A1E46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Scenarie A</c:v>
                </c:pt>
                <c:pt idx="1">
                  <c:v>Scenarie B</c:v>
                </c:pt>
                <c:pt idx="2">
                  <c:v>Scenarie C</c:v>
                </c:pt>
                <c:pt idx="3">
                  <c:v>Scenarie D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0.1</c:v>
                </c:pt>
                <c:pt idx="1">
                  <c:v>2</c:v>
                </c:pt>
                <c:pt idx="2">
                  <c:v>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3C-409B-86E5-EF161D20B3F0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Investeringsomkostninger (eks. drift)</c:v>
                </c:pt>
              </c:strCache>
            </c:strRef>
          </c:tx>
          <c:spPr>
            <a:solidFill>
              <a:srgbClr val="D6BFA9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Scenarie A</c:v>
                </c:pt>
                <c:pt idx="1">
                  <c:v>Scenarie B</c:v>
                </c:pt>
                <c:pt idx="2">
                  <c:v>Scenarie C</c:v>
                </c:pt>
                <c:pt idx="3">
                  <c:v>Scenarie D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0">
                  <c:v>0.2</c:v>
                </c:pt>
                <c:pt idx="1">
                  <c:v>2.5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3C-409B-86E5-EF161D20B3F0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Legacy</c:v>
                </c:pt>
              </c:strCache>
            </c:strRef>
          </c:tx>
          <c:spPr>
            <a:solidFill>
              <a:srgbClr val="E1232D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Scenarie A</c:v>
                </c:pt>
                <c:pt idx="1">
                  <c:v>Scenarie B</c:v>
                </c:pt>
                <c:pt idx="2">
                  <c:v>Scenarie C</c:v>
                </c:pt>
                <c:pt idx="3">
                  <c:v>Scenarie D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3C-409B-86E5-EF161D20B3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9866784"/>
        <c:axId val="759866456"/>
      </c:barChart>
      <c:catAx>
        <c:axId val="75986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59866456"/>
        <c:crosses val="autoZero"/>
        <c:auto val="1"/>
        <c:lblAlgn val="ctr"/>
        <c:lblOffset val="100"/>
        <c:noMultiLvlLbl val="0"/>
      </c:catAx>
      <c:valAx>
        <c:axId val="7598664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5986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721018723273013"/>
          <c:y val="0.90634913098185133"/>
          <c:w val="0.76001923768403634"/>
          <c:h val="4.97952902734283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 hidden="1">
            <a:extLst>
              <a:ext uri="{FF2B5EF4-FFF2-40B4-BE49-F238E27FC236}">
                <a16:creationId xmlns:a16="http://schemas.microsoft.com/office/drawing/2014/main" id="{91A05901-8541-4C67-BF4A-32261AAD0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D1A5-989F-47FF-B1D2-1865866C5CFB}" type="datetime2">
              <a:rPr lang="da-DK" smtClean="0"/>
              <a:t>18. februar 2025</a:t>
            </a:fld>
            <a:endParaRPr lang="da-DK"/>
          </a:p>
        </p:txBody>
      </p:sp>
      <p:sp>
        <p:nvSpPr>
          <p:cNvPr id="3" name="Pladsholder til sidefod 2" hidden="1">
            <a:extLst>
              <a:ext uri="{FF2B5EF4-FFF2-40B4-BE49-F238E27FC236}">
                <a16:creationId xmlns:a16="http://schemas.microsoft.com/office/drawing/2014/main" id="{30480B6E-2994-49EF-AFBD-F5F54E1D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55F3972-D386-4180-8B62-91082CB6D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94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032605A-A4CA-438C-A0F9-4EC0B6A49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C8897F1-A568-41EC-A48E-EE544DC7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B538EBF-A52A-4F49-899F-741FEEF0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079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BCB2A-602B-4C6D-8C94-2BF26DDE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29D72F-94A5-4427-832D-296BCC639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DF66DA6-4F47-402B-AFD1-42014CCA0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4D95C0E-3E57-4CA6-8A04-D6FAB6D01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EA74468-BED8-4B49-A44C-2699F8EE4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21E5AA5-C273-47EA-B3FC-8872D1B7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2086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5034DD-3D15-4720-AB9C-F856DD0E9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9E6AABA-E6DB-4FDA-83A6-BC3CAF241B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14890BA-8DA7-4F6A-A7EC-3911CFDB0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123CE6-FB63-4D77-AA55-065DCCF73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9B638C4-F25B-4D6C-9FF8-EA86EE9D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F82EB5-2397-4C4E-880B-E64C86834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2727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A4627-A060-4B63-93EB-75A896DAC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47280C6-A751-4669-B7D4-B6C55458E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A72F3E-5B3E-4301-A7E4-C6E1B9E4C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FB7C77-34F1-416C-89FA-550703F8A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0EFD218-126A-48E3-8193-754BF46FF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7673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CFB0D60-7914-44B7-9042-9A443D7013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68376D2-2451-4A16-9559-E3FC5324C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1F0EE6-A7EC-4EF0-8F4A-5497D1860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552B7A3-DDD9-4F5F-89D7-6C6C2F8C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F9842D9-91F2-47F4-973D-243FD9436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398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 hidden="1">
            <a:extLst>
              <a:ext uri="{FF2B5EF4-FFF2-40B4-BE49-F238E27FC236}">
                <a16:creationId xmlns:a16="http://schemas.microsoft.com/office/drawing/2014/main" id="{9A51D51C-0A75-4759-A1DC-E03EA19B7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BF50-E2AC-4E00-A704-EB5635E47754}" type="datetime2">
              <a:rPr lang="da-DK" smtClean="0"/>
              <a:t>18. februar 2025</a:t>
            </a:fld>
            <a:endParaRPr lang="da-DK"/>
          </a:p>
        </p:txBody>
      </p:sp>
      <p:sp>
        <p:nvSpPr>
          <p:cNvPr id="11" name="Footer Placeholder 10" hidden="1">
            <a:extLst>
              <a:ext uri="{FF2B5EF4-FFF2-40B4-BE49-F238E27FC236}">
                <a16:creationId xmlns:a16="http://schemas.microsoft.com/office/drawing/2014/main" id="{9C21B955-D3EA-48BD-A3E1-CDAC17A5F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999" y="720000"/>
            <a:ext cx="11113199" cy="1080000"/>
          </a:xfrm>
        </p:spPr>
        <p:txBody>
          <a:bodyPr/>
          <a:lstStyle>
            <a:lvl1pPr>
              <a:defRPr/>
            </a:lvl1pPr>
          </a:lstStyle>
          <a:p>
            <a:r>
              <a:rPr lang="da-DK" noProof="0"/>
              <a:t>Klik for at tilføje titel maks. en linje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998" y="1800000"/>
            <a:ext cx="11113199" cy="414136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noProof="0"/>
              <a:t>Klik for at tilføje tekst (Enter+TAB for næste tekst niveau, SHIFT+TAB for at gå tilbage i niveauer)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  <a:p>
            <a:pPr lvl="5"/>
            <a:r>
              <a:rPr lang="da-DK" noProof="0"/>
              <a:t>6</a:t>
            </a:r>
          </a:p>
          <a:p>
            <a:pPr lvl="6"/>
            <a:r>
              <a:rPr lang="da-DK" noProof="0"/>
              <a:t>7</a:t>
            </a:r>
          </a:p>
          <a:p>
            <a:pPr lvl="7"/>
            <a:r>
              <a:rPr lang="da-DK" noProof="0"/>
              <a:t>8</a:t>
            </a:r>
          </a:p>
          <a:p>
            <a:pPr lvl="8"/>
            <a:r>
              <a:rPr lang="da-DK" noProof="0"/>
              <a:t>9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1C405B7-FAC3-49D3-B550-60A333DE9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1011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B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 hidden="1">
            <a:extLst>
              <a:ext uri="{FF2B5EF4-FFF2-40B4-BE49-F238E27FC236}">
                <a16:creationId xmlns:a16="http://schemas.microsoft.com/office/drawing/2014/main" id="{FAC78685-2AE8-4790-9E15-2028753F5FF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B2768B13-B7BB-4513-A3F5-B1B959904C60}" type="datetime2">
              <a:rPr lang="da-DK" smtClean="0"/>
              <a:t>18. februar 2025</a:t>
            </a:fld>
            <a:endParaRPr lang="da-DK"/>
          </a:p>
        </p:txBody>
      </p:sp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da-DK"/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" name="Baggrund">
            <a:extLst>
              <a:ext uri="{FF2B5EF4-FFF2-40B4-BE49-F238E27FC236}">
                <a16:creationId xmlns:a16="http://schemas.microsoft.com/office/drawing/2014/main" id="{509B3587-FE4B-4468-86C6-79249AC5BF22}"/>
              </a:ext>
            </a:extLst>
          </p:cNvPr>
          <p:cNvSpPr/>
          <p:nvPr userDrawn="1"/>
        </p:nvSpPr>
        <p:spPr bwMode="ltGray">
          <a:xfrm>
            <a:off x="0" y="0"/>
            <a:ext cx="12193200" cy="6858000"/>
          </a:xfrm>
          <a:prstGeom prst="rect">
            <a:avLst/>
          </a:prstGeom>
          <a:solidFill>
            <a:srgbClr val="3246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err="1"/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F3856980-3BFC-4FA4-A6A1-57E399B75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4800" y="378000"/>
            <a:ext cx="900000" cy="717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749" y="2160000"/>
            <a:ext cx="11109326" cy="2520000"/>
          </a:xfrm>
        </p:spPr>
        <p:txBody>
          <a:bodyPr tIns="0" anchor="ctr" anchorCtr="0"/>
          <a:lstStyle>
            <a:lvl1pPr algn="ctr">
              <a:defRPr sz="95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52400" y="5652000"/>
            <a:ext cx="3490453" cy="659303"/>
          </a:xfrm>
        </p:spPr>
        <p:txBody>
          <a:bodyPr anchor="b" anchorCtr="0"/>
          <a:lstStyle>
            <a:lvl1pPr marL="0" indent="0" algn="ctr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tx1"/>
                </a:solidFill>
              </a:defRPr>
            </a:lvl1pPr>
            <a:lvl2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2pPr>
            <a:lvl3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</a:defRPr>
            </a:lvl3pPr>
            <a:lvl4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</a:defRPr>
            </a:lvl4pPr>
            <a:lvl5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</a:defRPr>
            </a:lvl5pPr>
            <a:lvl6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</a:defRPr>
            </a:lvl6pPr>
            <a:lvl7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</a:defRPr>
            </a:lvl7pPr>
            <a:lvl8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</a:defRPr>
            </a:lvl8pPr>
            <a:lvl9pPr marL="0" indent="0" algn="ctr">
              <a:lnSpc>
                <a:spcPct val="104000"/>
              </a:lnSpc>
              <a:spcAft>
                <a:spcPts val="60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</a:defRPr>
            </a:lvl9pPr>
          </a:lstStyle>
          <a:p>
            <a:r>
              <a:rPr lang="da-DK"/>
              <a:t>Klik for at tilføje titel, dato m.m. maks. to linjer</a:t>
            </a:r>
          </a:p>
        </p:txBody>
      </p:sp>
    </p:spTree>
    <p:extLst>
      <p:ext uri="{BB962C8B-B14F-4D97-AF65-F5344CB8AC3E}">
        <p14:creationId xmlns:p14="http://schemas.microsoft.com/office/powerpoint/2010/main" val="2190924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E7CDF4-3A22-4917-9384-7020E871B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1401075-9D4E-403E-9E31-A4C33C713D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0970A0D-6650-4EDB-BA95-B80869F22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7D784C-65E0-4336-AC41-FAB1128E3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1936D32-B5FA-40AF-9214-CEEB303E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959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03B3D-FF14-48CE-8000-C99DE007F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55A96A-4CD8-4C28-BCBB-3C91BF3DB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252DFD-EF70-4C34-A48B-5B1AF48AF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8291DF-D54A-4CD2-8448-72BEB7CD6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68EA1AB-678D-45A3-B1D5-35A1F2B8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057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821ED4-C4A3-49C9-A821-110F78D0F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E22F47-9F4F-4611-BE49-557FB4F0F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C902A80-A45E-4C52-87AC-4BDFA876F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224DE71-6E06-418C-97F3-B3A182835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CE96EB-857D-40FA-A7AD-FACEF196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310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6079CA-D14F-4477-9109-E0060A38C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39692F-14A1-4853-AB0B-2CA1B86E3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2E0E8D4-A7A5-4767-A092-022A18159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92BD84-2A43-4D43-893D-C20663F3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EBFBB6F-8360-46F2-B94E-0E017AEEA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C164B45-3116-4FA8-93BC-492287087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55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503AE2-CED5-40CF-B8A2-8DA5D4841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997EA25-0009-4D13-920B-0E9613E66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2E465F4-BBF7-42FF-9143-951E0A358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0B85D2D-6692-4993-AECD-35DD5D474A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F97D2E5-A9A7-4F17-BBAB-3808AF72CB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58BAD1E-AC66-423E-A959-EF036F331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841F21E-995A-4B96-9067-0EAB785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6114A8A-5EB4-4389-BE88-A329B1FDC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319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8450B9-931E-49BA-83BA-F43AA7A9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CBFC98A-405A-4ECD-BC5F-A0081C460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59199FB-B02E-4105-A406-A49AD9A6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D26F1AE-062D-4B9F-A114-460AEFD57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857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6DAF2562-DFA4-49A4-9C2A-FBAD02376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27600" y="6236419"/>
            <a:ext cx="27432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1">
                <a:solidFill>
                  <a:schemeClr val="accent1"/>
                </a:solidFill>
              </a:defRPr>
            </a:lvl1pPr>
          </a:lstStyle>
          <a:p>
            <a:fld id="{A61AD1A5-989F-47FF-B1D2-1865866C5CFB}" type="datetime2">
              <a:rPr lang="da-DK" smtClean="0"/>
              <a:t>18. februar 2025</a:t>
            </a:fld>
            <a:endParaRPr lang="da-DK"/>
          </a:p>
        </p:txBody>
      </p:sp>
      <p:sp>
        <p:nvSpPr>
          <p:cNvPr id="8" name="Footer Placeholder 7" hidden="1">
            <a:extLst>
              <a:ext uri="{FF2B5EF4-FFF2-40B4-BE49-F238E27FC236}">
                <a16:creationId xmlns:a16="http://schemas.microsoft.com/office/drawing/2014/main" id="{3D397FDF-4480-4092-8EF3-23AF214F4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9200" y="6236419"/>
            <a:ext cx="41148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1"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pic>
        <p:nvPicPr>
          <p:cNvPr id="10" name="Logo">
            <a:extLst>
              <a:ext uri="{FF2B5EF4-FFF2-40B4-BE49-F238E27FC236}">
                <a16:creationId xmlns:a16="http://schemas.microsoft.com/office/drawing/2014/main" id="{7CF45D77-4780-4EBC-AB23-C62B5364DC5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0000" y="6292800"/>
            <a:ext cx="1548000" cy="97279"/>
          </a:xfrm>
          <a:prstGeom prst="rect">
            <a:avLst/>
          </a:prstGeom>
        </p:spPr>
      </p:pic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720000"/>
            <a:ext cx="4845600" cy="15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2268000"/>
            <a:ext cx="11112000" cy="36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/>
              <a:t>Niveau 1 (Enter+TAB for næste tekst niveau, SHIFT+TAB for at gå tilbage i niveauer)</a:t>
            </a:r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4, Overskrift</a:t>
            </a:r>
          </a:p>
          <a:p>
            <a:pPr lvl="4"/>
            <a:r>
              <a:rPr lang="da-DK" noProof="0"/>
              <a:t>Niveau 5, Brødtekst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7, lille overskrift</a:t>
            </a:r>
          </a:p>
          <a:p>
            <a:pPr lvl="7"/>
            <a:r>
              <a:rPr lang="da-DK" noProof="0"/>
              <a:t>Niveau 8, lille brødtekst</a:t>
            </a:r>
          </a:p>
          <a:p>
            <a:pPr lvl="8"/>
            <a:r>
              <a:rPr lang="da-DK" noProof="0"/>
              <a:t>Niveau 9, Infografik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57200" y="6236419"/>
            <a:ext cx="396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1">
                <a:solidFill>
                  <a:srgbClr val="0A1E46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2" r:id="rId2"/>
  </p:sldLayoutIdLst>
  <p:hf hdr="0" ftr="0" dt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4000" kern="1200">
          <a:solidFill>
            <a:srgbClr val="0A1E46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kern="1200">
          <a:solidFill>
            <a:srgbClr val="0A1E46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kern="1200">
          <a:solidFill>
            <a:srgbClr val="0A1E46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kern="1200">
          <a:solidFill>
            <a:srgbClr val="0A1E46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400" b="1" kern="1200">
          <a:solidFill>
            <a:srgbClr val="0A1E46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tabLst/>
        <a:defRPr sz="1400" kern="1200">
          <a:solidFill>
            <a:srgbClr val="0A1E46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99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000" kern="1200">
          <a:solidFill>
            <a:srgbClr val="0A1E46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9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000" b="1" kern="1200" baseline="0">
          <a:solidFill>
            <a:srgbClr val="0A1E46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9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000" kern="1200">
          <a:solidFill>
            <a:srgbClr val="0A1E46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5400" kern="1200" baseline="0">
          <a:solidFill>
            <a:srgbClr val="0A1E4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 userDrawn="1">
          <p15:clr>
            <a:srgbClr val="F26B43"/>
          </p15:clr>
        </p15:guide>
        <p15:guide id="3" orient="horz" pos="453" userDrawn="1">
          <p15:clr>
            <a:srgbClr val="F26B43"/>
          </p15:clr>
        </p15:guide>
        <p15:guide id="9" orient="horz" pos="1428" userDrawn="1">
          <p15:clr>
            <a:srgbClr val="F26B43"/>
          </p15:clr>
        </p15:guide>
        <p15:guide id="10" orient="horz" pos="3741" userDrawn="1">
          <p15:clr>
            <a:srgbClr val="F26B43"/>
          </p15:clr>
        </p15:guide>
        <p15:guide id="11" orient="horz" pos="4025" userDrawn="1">
          <p15:clr>
            <a:srgbClr val="F26B43"/>
          </p15:clr>
        </p15:guide>
        <p15:guide id="13" pos="73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6DAF2562-DFA4-49A4-9C2A-FBAD02376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27600" y="6236419"/>
            <a:ext cx="27432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1">
                <a:solidFill>
                  <a:schemeClr val="accent1"/>
                </a:solidFill>
              </a:defRPr>
            </a:lvl1pPr>
          </a:lstStyle>
          <a:p>
            <a:fld id="{A61AD1A5-989F-47FF-B1D2-1865866C5CFB}" type="datetime2">
              <a:rPr lang="da-DK" smtClean="0"/>
              <a:t>18. februar 2025</a:t>
            </a:fld>
            <a:endParaRPr lang="da-DK"/>
          </a:p>
        </p:txBody>
      </p:sp>
      <p:sp>
        <p:nvSpPr>
          <p:cNvPr id="8" name="Footer Placeholder 7" hidden="1">
            <a:extLst>
              <a:ext uri="{FF2B5EF4-FFF2-40B4-BE49-F238E27FC236}">
                <a16:creationId xmlns:a16="http://schemas.microsoft.com/office/drawing/2014/main" id="{3D397FDF-4480-4092-8EF3-23AF214F4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9200" y="6236419"/>
            <a:ext cx="41148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1">
                <a:solidFill>
                  <a:schemeClr val="accent1"/>
                </a:solidFill>
              </a:defRPr>
            </a:lvl1pPr>
          </a:lstStyle>
          <a:p>
            <a:endParaRPr lang="da-DK"/>
          </a:p>
        </p:txBody>
      </p:sp>
      <p:pic>
        <p:nvPicPr>
          <p:cNvPr id="10" name="Logo">
            <a:extLst>
              <a:ext uri="{FF2B5EF4-FFF2-40B4-BE49-F238E27FC236}">
                <a16:creationId xmlns:a16="http://schemas.microsoft.com/office/drawing/2014/main" id="{7CF45D77-4780-4EBC-AB23-C62B5364DC5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0000" y="6292800"/>
            <a:ext cx="1548000" cy="97279"/>
          </a:xfrm>
          <a:prstGeom prst="rect">
            <a:avLst/>
          </a:prstGeom>
        </p:spPr>
      </p:pic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720000"/>
            <a:ext cx="4845600" cy="15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2268000"/>
            <a:ext cx="11112000" cy="36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/>
              <a:t>Niveau 1 (Enter+TAB for næste tekst niveau, SHIFT+TAB for at gå tilbage i niveauer)</a:t>
            </a:r>
          </a:p>
          <a:p>
            <a:pPr lvl="1"/>
            <a:r>
              <a:rPr lang="da-DK" noProof="0"/>
              <a:t>Niveau 2</a:t>
            </a:r>
          </a:p>
          <a:p>
            <a:pPr lvl="2"/>
            <a:r>
              <a:rPr lang="da-DK" noProof="0"/>
              <a:t>Niveau 3</a:t>
            </a:r>
          </a:p>
          <a:p>
            <a:pPr lvl="3"/>
            <a:r>
              <a:rPr lang="da-DK" noProof="0"/>
              <a:t>Niveau 4, Overskrift</a:t>
            </a:r>
          </a:p>
          <a:p>
            <a:pPr lvl="4"/>
            <a:r>
              <a:rPr lang="da-DK" noProof="0"/>
              <a:t>Niveau 5, Brødtekst</a:t>
            </a:r>
          </a:p>
          <a:p>
            <a:pPr lvl="5"/>
            <a:r>
              <a:rPr lang="da-DK" noProof="0"/>
              <a:t>Niveau 6</a:t>
            </a:r>
          </a:p>
          <a:p>
            <a:pPr lvl="6"/>
            <a:r>
              <a:rPr lang="da-DK" noProof="0"/>
              <a:t>Niveau 7, lille overskrift</a:t>
            </a:r>
          </a:p>
          <a:p>
            <a:pPr lvl="7"/>
            <a:r>
              <a:rPr lang="da-DK" noProof="0"/>
              <a:t>Niveau 8, lille brødtekst</a:t>
            </a:r>
          </a:p>
          <a:p>
            <a:pPr lvl="8"/>
            <a:r>
              <a:rPr lang="da-DK" noProof="0"/>
              <a:t>Niveau 9, Infografik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57200" y="6236419"/>
            <a:ext cx="3960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000" b="1">
                <a:solidFill>
                  <a:srgbClr val="0A1E46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464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4000" kern="1200">
          <a:solidFill>
            <a:srgbClr val="0A1E46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kern="1200">
          <a:solidFill>
            <a:srgbClr val="0A1E46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kern="1200">
          <a:solidFill>
            <a:srgbClr val="0A1E46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kern="1200">
          <a:solidFill>
            <a:srgbClr val="0A1E46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400" b="1" kern="1200">
          <a:solidFill>
            <a:srgbClr val="0A1E46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7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tabLst/>
        <a:defRPr sz="1400" kern="1200">
          <a:solidFill>
            <a:srgbClr val="0A1E46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99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000" kern="1200">
          <a:solidFill>
            <a:srgbClr val="0A1E46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9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000" b="1" kern="1200" baseline="0">
          <a:solidFill>
            <a:srgbClr val="0A1E46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9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000" kern="1200">
          <a:solidFill>
            <a:srgbClr val="0A1E46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5400" kern="1200" baseline="0">
          <a:solidFill>
            <a:srgbClr val="0A1E4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3" orient="horz" pos="453">
          <p15:clr>
            <a:srgbClr val="F26B43"/>
          </p15:clr>
        </p15:guide>
        <p15:guide id="9" orient="horz" pos="1428">
          <p15:clr>
            <a:srgbClr val="F26B43"/>
          </p15:clr>
        </p15:guide>
        <p15:guide id="10" orient="horz" pos="3741">
          <p15:clr>
            <a:srgbClr val="F26B43"/>
          </p15:clr>
        </p15:guide>
        <p15:guide id="11" orient="horz" pos="4025">
          <p15:clr>
            <a:srgbClr val="F26B43"/>
          </p15:clr>
        </p15:guide>
        <p15:guide id="13" pos="73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63E4B6D-BA7C-4A50-A6F3-CD0B944EA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12270CD-D55C-400E-8BF3-C8D922BD2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404D4C-8004-4875-9A0C-362C0631E8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65BED-2547-4BA3-8898-2730D23E9E4C}" type="datetimeFigureOut">
              <a:rPr lang="da-DK" smtClean="0"/>
              <a:t>18-02-2025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0A79A6-FC91-45DA-B318-8666B301F1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5FFECE-5042-43E3-8BCD-58847D7BC8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F14EC-BA87-4992-8DD1-A5706D5589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781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46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E069F5CD-5D8A-44AB-BA58-6645009BDC1E}"/>
              </a:ext>
            </a:extLst>
          </p:cNvPr>
          <p:cNvSpPr txBox="1">
            <a:spLocks/>
          </p:cNvSpPr>
          <p:nvPr/>
        </p:nvSpPr>
        <p:spPr>
          <a:xfrm>
            <a:off x="539749" y="1698181"/>
            <a:ext cx="11109326" cy="252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9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/>
                <a:ea typeface="+mj-ea"/>
                <a:cs typeface="+mj-cs"/>
              </a:rPr>
              <a:t>Figurer til legacy-analyse</a:t>
            </a:r>
          </a:p>
        </p:txBody>
      </p:sp>
      <p:sp>
        <p:nvSpPr>
          <p:cNvPr id="7" name="Undertitel 4">
            <a:extLst>
              <a:ext uri="{FF2B5EF4-FFF2-40B4-BE49-F238E27FC236}">
                <a16:creationId xmlns:a16="http://schemas.microsoft.com/office/drawing/2014/main" id="{87AB1681-2060-47F1-B21B-6B547FF98C3E}"/>
              </a:ext>
            </a:extLst>
          </p:cNvPr>
          <p:cNvSpPr txBox="1">
            <a:spLocks/>
          </p:cNvSpPr>
          <p:nvPr/>
        </p:nvSpPr>
        <p:spPr>
          <a:xfrm>
            <a:off x="3718757" y="5366327"/>
            <a:ext cx="4751310" cy="10059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tabLst/>
              <a:defRPr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ctr" defTabSz="914400" rtl="0" eaLnBrk="1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6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kumimoji="0" lang="da-DK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Domstolsstyrelsens skabelon til dybdegående legacy-analyse </a:t>
            </a:r>
          </a:p>
          <a:p>
            <a:pPr marL="0" marR="0" lvl="0" indent="0" algn="ctr" defTabSz="9144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kumimoji="0" lang="da-DK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version 1.0</a:t>
            </a:r>
          </a:p>
        </p:txBody>
      </p:sp>
    </p:spTree>
    <p:extLst>
      <p:ext uri="{BB962C8B-B14F-4D97-AF65-F5344CB8AC3E}">
        <p14:creationId xmlns:p14="http://schemas.microsoft.com/office/powerpoint/2010/main" val="420471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9AB628-741A-4DB1-AE2C-2383D20171E5}"/>
              </a:ext>
            </a:extLst>
          </p:cNvPr>
          <p:cNvSpPr txBox="1">
            <a:spLocks/>
          </p:cNvSpPr>
          <p:nvPr/>
        </p:nvSpPr>
        <p:spPr>
          <a:xfrm>
            <a:off x="539999" y="720000"/>
            <a:ext cx="11113199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4000" kern="1200">
                <a:solidFill>
                  <a:srgbClr val="0A1E4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000" b="0" i="0" u="none" strike="noStrike" kern="1200" cap="none" spc="0" normalizeH="0" baseline="0" noProof="0">
                <a:ln>
                  <a:noFill/>
                </a:ln>
                <a:solidFill>
                  <a:srgbClr val="0A1E46"/>
                </a:solidFill>
                <a:effectLst/>
                <a:uLnTx/>
                <a:uFillTx/>
                <a:latin typeface="Georgia"/>
                <a:ea typeface="+mj-ea"/>
                <a:cs typeface="+mj-cs"/>
              </a:rPr>
              <a:t>Figurer til metoden</a:t>
            </a:r>
          </a:p>
        </p:txBody>
      </p:sp>
      <p:sp>
        <p:nvSpPr>
          <p:cNvPr id="4" name="Pil: vinkel 3">
            <a:extLst>
              <a:ext uri="{FF2B5EF4-FFF2-40B4-BE49-F238E27FC236}">
                <a16:creationId xmlns:a16="http://schemas.microsoft.com/office/drawing/2014/main" id="{88EBDF3E-9001-46A6-9F94-8A248B77267D}"/>
              </a:ext>
            </a:extLst>
          </p:cNvPr>
          <p:cNvSpPr/>
          <p:nvPr/>
        </p:nvSpPr>
        <p:spPr>
          <a:xfrm>
            <a:off x="4743633" y="1895795"/>
            <a:ext cx="2704733" cy="790614"/>
          </a:xfrm>
          <a:prstGeom prst="chevron">
            <a:avLst>
              <a:gd name="adj" fmla="val 18716"/>
            </a:avLst>
          </a:prstGeom>
          <a:solidFill>
            <a:srgbClr val="0A1E4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Dybdegående analyse</a:t>
            </a:r>
          </a:p>
        </p:txBody>
      </p:sp>
      <p:sp>
        <p:nvSpPr>
          <p:cNvPr id="5" name="Pil: vinkel 4">
            <a:extLst>
              <a:ext uri="{FF2B5EF4-FFF2-40B4-BE49-F238E27FC236}">
                <a16:creationId xmlns:a16="http://schemas.microsoft.com/office/drawing/2014/main" id="{ED3672EC-169C-44C7-BA8A-3B6C7A8F2DA7}"/>
              </a:ext>
            </a:extLst>
          </p:cNvPr>
          <p:cNvSpPr/>
          <p:nvPr/>
        </p:nvSpPr>
        <p:spPr>
          <a:xfrm>
            <a:off x="2038900" y="1895795"/>
            <a:ext cx="2704733" cy="790614"/>
          </a:xfrm>
          <a:prstGeom prst="chevron">
            <a:avLst>
              <a:gd name="adj" fmla="val 18716"/>
            </a:avLst>
          </a:prstGeom>
          <a:solidFill>
            <a:srgbClr val="0A1E4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Legacy-screening</a:t>
            </a:r>
          </a:p>
        </p:txBody>
      </p:sp>
      <p:sp>
        <p:nvSpPr>
          <p:cNvPr id="6" name="Pil: vinkel 5">
            <a:extLst>
              <a:ext uri="{FF2B5EF4-FFF2-40B4-BE49-F238E27FC236}">
                <a16:creationId xmlns:a16="http://schemas.microsoft.com/office/drawing/2014/main" id="{A288BA8B-0B1F-4AC6-A2E0-D478ECFC7603}"/>
              </a:ext>
            </a:extLst>
          </p:cNvPr>
          <p:cNvSpPr/>
          <p:nvPr/>
        </p:nvSpPr>
        <p:spPr>
          <a:xfrm>
            <a:off x="7448366" y="1895795"/>
            <a:ext cx="2704733" cy="790614"/>
          </a:xfrm>
          <a:prstGeom prst="chevron">
            <a:avLst>
              <a:gd name="adj" fmla="val 17316"/>
            </a:avLst>
          </a:prstGeom>
          <a:solidFill>
            <a:srgbClr val="0A1E4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Handlerum</a:t>
            </a:r>
          </a:p>
        </p:txBody>
      </p:sp>
      <p:sp>
        <p:nvSpPr>
          <p:cNvPr id="8" name="Pil: nedad 7">
            <a:extLst>
              <a:ext uri="{FF2B5EF4-FFF2-40B4-BE49-F238E27FC236}">
                <a16:creationId xmlns:a16="http://schemas.microsoft.com/office/drawing/2014/main" id="{4DEF6FEF-C561-405D-B0EB-4360D113F471}"/>
              </a:ext>
            </a:extLst>
          </p:cNvPr>
          <p:cNvSpPr/>
          <p:nvPr/>
        </p:nvSpPr>
        <p:spPr>
          <a:xfrm>
            <a:off x="6006407" y="3799450"/>
            <a:ext cx="238017" cy="201178"/>
          </a:xfrm>
          <a:prstGeom prst="downArrow">
            <a:avLst/>
          </a:prstGeom>
          <a:solidFill>
            <a:srgbClr val="47567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0" i="0" u="none" strike="noStrike" kern="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D57BBDF8-C773-4998-A4B8-7C2339D275CA}"/>
              </a:ext>
            </a:extLst>
          </p:cNvPr>
          <p:cNvSpPr/>
          <p:nvPr/>
        </p:nvSpPr>
        <p:spPr>
          <a:xfrm>
            <a:off x="5211559" y="3272719"/>
            <a:ext cx="1787638" cy="564078"/>
          </a:xfrm>
          <a:prstGeom prst="roundRect">
            <a:avLst>
              <a:gd name="adj" fmla="val 50000"/>
            </a:avLst>
          </a:prstGeom>
          <a:solidFill>
            <a:srgbClr val="47567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1. Krav til forretningsunderstøttelse</a:t>
            </a:r>
          </a:p>
        </p:txBody>
      </p:sp>
      <p:sp>
        <p:nvSpPr>
          <p:cNvPr id="10" name="Rectangle: Rounded Corners 1">
            <a:extLst>
              <a:ext uri="{FF2B5EF4-FFF2-40B4-BE49-F238E27FC236}">
                <a16:creationId xmlns:a16="http://schemas.microsoft.com/office/drawing/2014/main" id="{434AFBC6-E5C6-4256-B00F-25DF0869A59E}"/>
              </a:ext>
            </a:extLst>
          </p:cNvPr>
          <p:cNvSpPr/>
          <p:nvPr/>
        </p:nvSpPr>
        <p:spPr>
          <a:xfrm>
            <a:off x="5292815" y="3992359"/>
            <a:ext cx="1625125" cy="423800"/>
          </a:xfrm>
          <a:prstGeom prst="roundRect">
            <a:avLst>
              <a:gd name="adj" fmla="val 50000"/>
            </a:avLst>
          </a:prstGeom>
          <a:solidFill>
            <a:srgbClr val="0A1E4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Forretningsmæssige udfordringer</a:t>
            </a:r>
          </a:p>
        </p:txBody>
      </p:sp>
      <p:cxnSp>
        <p:nvCxnSpPr>
          <p:cNvPr id="11" name="Connector: Curved 9">
            <a:extLst>
              <a:ext uri="{FF2B5EF4-FFF2-40B4-BE49-F238E27FC236}">
                <a16:creationId xmlns:a16="http://schemas.microsoft.com/office/drawing/2014/main" id="{D093A91A-9DA4-4F92-8200-FAFE522BBDC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41635" y="4145879"/>
            <a:ext cx="288000" cy="324000"/>
          </a:xfrm>
          <a:prstGeom prst="curvedConnector2">
            <a:avLst/>
          </a:prstGeom>
          <a:noFill/>
          <a:ln w="101600" cap="flat" cmpd="sng" algn="ctr">
            <a:solidFill>
              <a:srgbClr val="0A1E46"/>
            </a:solidFill>
            <a:prstDash val="solid"/>
            <a:miter lim="800000"/>
            <a:headEnd type="none"/>
            <a:tailEnd type="triangle" w="sm" len="sm"/>
          </a:ln>
          <a:effectLst/>
        </p:spPr>
      </p:cxnSp>
      <p:cxnSp>
        <p:nvCxnSpPr>
          <p:cNvPr id="12" name="Connector: Curved 9">
            <a:extLst>
              <a:ext uri="{FF2B5EF4-FFF2-40B4-BE49-F238E27FC236}">
                <a16:creationId xmlns:a16="http://schemas.microsoft.com/office/drawing/2014/main" id="{963FB4C1-014B-4B89-A8AA-D71C8209C663}"/>
              </a:ext>
            </a:extLst>
          </p:cNvPr>
          <p:cNvCxnSpPr>
            <a:cxnSpLocks/>
          </p:cNvCxnSpPr>
          <p:nvPr/>
        </p:nvCxnSpPr>
        <p:spPr>
          <a:xfrm rot="5400000" flipV="1">
            <a:off x="5040948" y="5018669"/>
            <a:ext cx="288000" cy="288000"/>
          </a:xfrm>
          <a:prstGeom prst="curvedConnector2">
            <a:avLst/>
          </a:prstGeom>
          <a:noFill/>
          <a:ln w="101600" cap="flat" cmpd="sng" algn="ctr">
            <a:solidFill>
              <a:srgbClr val="0A1E46"/>
            </a:solidFill>
            <a:prstDash val="solid"/>
            <a:miter lim="800000"/>
            <a:headEnd type="none"/>
            <a:tailEnd type="triangle" w="sm" len="sm"/>
          </a:ln>
          <a:effectLst/>
        </p:spPr>
      </p:cxnSp>
      <p:cxnSp>
        <p:nvCxnSpPr>
          <p:cNvPr id="13" name="Connector: Curved 9">
            <a:extLst>
              <a:ext uri="{FF2B5EF4-FFF2-40B4-BE49-F238E27FC236}">
                <a16:creationId xmlns:a16="http://schemas.microsoft.com/office/drawing/2014/main" id="{F38DD5B5-5C26-4993-942A-68A2BCFED224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6917940" y="4174160"/>
            <a:ext cx="288000" cy="324000"/>
          </a:xfrm>
          <a:prstGeom prst="curvedConnector2">
            <a:avLst/>
          </a:prstGeom>
          <a:noFill/>
          <a:ln w="101600" cap="flat" cmpd="sng" algn="ctr">
            <a:solidFill>
              <a:srgbClr val="0A1E46"/>
            </a:solidFill>
            <a:prstDash val="solid"/>
            <a:miter lim="800000"/>
            <a:headEnd type="triangle" w="sm" len="sm"/>
            <a:tailEnd type="none" w="sm" len="sm"/>
          </a:ln>
          <a:effectLst/>
        </p:spPr>
      </p:cxnSp>
      <p:cxnSp>
        <p:nvCxnSpPr>
          <p:cNvPr id="14" name="Connector: Curved 9">
            <a:extLst>
              <a:ext uri="{FF2B5EF4-FFF2-40B4-BE49-F238E27FC236}">
                <a16:creationId xmlns:a16="http://schemas.microsoft.com/office/drawing/2014/main" id="{049A99BD-F86B-47F9-84AF-96811720365F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6917940" y="5028096"/>
            <a:ext cx="288000" cy="288000"/>
          </a:xfrm>
          <a:prstGeom prst="curvedConnector2">
            <a:avLst/>
          </a:prstGeom>
          <a:noFill/>
          <a:ln w="101600" cap="flat" cmpd="sng" algn="ctr">
            <a:solidFill>
              <a:srgbClr val="0A1E46"/>
            </a:solidFill>
            <a:prstDash val="solid"/>
            <a:miter lim="800000"/>
            <a:headEnd type="triangle" w="sm" len="sm"/>
            <a:tailEnd type="none" w="sm" len="sm"/>
          </a:ln>
          <a:effectLst/>
        </p:spPr>
      </p:cxnSp>
      <p:sp>
        <p:nvSpPr>
          <p:cNvPr id="15" name="Rectangle: Rounded Corners 2">
            <a:extLst>
              <a:ext uri="{FF2B5EF4-FFF2-40B4-BE49-F238E27FC236}">
                <a16:creationId xmlns:a16="http://schemas.microsoft.com/office/drawing/2014/main" id="{1C6500D2-5BAC-4321-815E-C2E364D416CE}"/>
              </a:ext>
            </a:extLst>
          </p:cNvPr>
          <p:cNvSpPr/>
          <p:nvPr/>
        </p:nvSpPr>
        <p:spPr>
          <a:xfrm>
            <a:off x="3993398" y="4469879"/>
            <a:ext cx="1625125" cy="564078"/>
          </a:xfrm>
          <a:prstGeom prst="roundRect">
            <a:avLst>
              <a:gd name="adj" fmla="val 50000"/>
            </a:avLst>
          </a:prstGeom>
          <a:solidFill>
            <a:srgbClr val="47567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 Teknisk analyse</a:t>
            </a:r>
          </a:p>
        </p:txBody>
      </p:sp>
      <p:sp>
        <p:nvSpPr>
          <p:cNvPr id="16" name="Rectangle: Rounded Corners 7">
            <a:extLst>
              <a:ext uri="{FF2B5EF4-FFF2-40B4-BE49-F238E27FC236}">
                <a16:creationId xmlns:a16="http://schemas.microsoft.com/office/drawing/2014/main" id="{BB16311D-4D10-4087-8B9F-0A4CBE842B43}"/>
              </a:ext>
            </a:extLst>
          </p:cNvPr>
          <p:cNvSpPr/>
          <p:nvPr/>
        </p:nvSpPr>
        <p:spPr>
          <a:xfrm>
            <a:off x="6573475" y="4469879"/>
            <a:ext cx="1625125" cy="564078"/>
          </a:xfrm>
          <a:prstGeom prst="roundRect">
            <a:avLst>
              <a:gd name="adj" fmla="val 50000"/>
            </a:avLst>
          </a:prstGeom>
          <a:solidFill>
            <a:srgbClr val="47567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4. Leverandørforhold og økonomi</a:t>
            </a:r>
          </a:p>
        </p:txBody>
      </p:sp>
      <p:sp>
        <p:nvSpPr>
          <p:cNvPr id="17" name="Rectangle: Rounded Corners 6">
            <a:extLst>
              <a:ext uri="{FF2B5EF4-FFF2-40B4-BE49-F238E27FC236}">
                <a16:creationId xmlns:a16="http://schemas.microsoft.com/office/drawing/2014/main" id="{82A3CC98-2C73-4211-ACAF-58502B687ABB}"/>
              </a:ext>
            </a:extLst>
          </p:cNvPr>
          <p:cNvSpPr/>
          <p:nvPr/>
        </p:nvSpPr>
        <p:spPr>
          <a:xfrm>
            <a:off x="5233999" y="5240680"/>
            <a:ext cx="1787638" cy="564078"/>
          </a:xfrm>
          <a:prstGeom prst="roundRect">
            <a:avLst>
              <a:gd name="adj" fmla="val 50000"/>
            </a:avLst>
          </a:prstGeom>
          <a:solidFill>
            <a:srgbClr val="47567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3. Sikkerhed</a:t>
            </a:r>
          </a:p>
        </p:txBody>
      </p:sp>
    </p:spTree>
    <p:extLst>
      <p:ext uri="{BB962C8B-B14F-4D97-AF65-F5344CB8AC3E}">
        <p14:creationId xmlns:p14="http://schemas.microsoft.com/office/powerpoint/2010/main" val="3975014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>
            <a:extLst>
              <a:ext uri="{FF2B5EF4-FFF2-40B4-BE49-F238E27FC236}">
                <a16:creationId xmlns:a16="http://schemas.microsoft.com/office/drawing/2014/main" id="{6CEF669F-E4CB-44E2-BDB1-1F23814091A6}"/>
              </a:ext>
            </a:extLst>
          </p:cNvPr>
          <p:cNvGrpSpPr/>
          <p:nvPr/>
        </p:nvGrpSpPr>
        <p:grpSpPr>
          <a:xfrm>
            <a:off x="4571156" y="2264584"/>
            <a:ext cx="3060000" cy="3060000"/>
            <a:chOff x="4592884" y="2083219"/>
            <a:chExt cx="2880000" cy="2880000"/>
          </a:xfrm>
        </p:grpSpPr>
        <p:sp>
          <p:nvSpPr>
            <p:cNvPr id="3" name="Rutediagram: Forbindelse 2">
              <a:extLst>
                <a:ext uri="{FF2B5EF4-FFF2-40B4-BE49-F238E27FC236}">
                  <a16:creationId xmlns:a16="http://schemas.microsoft.com/office/drawing/2014/main" id="{61904E6A-0249-4C29-B362-F14DD92F88EE}"/>
                </a:ext>
              </a:extLst>
            </p:cNvPr>
            <p:cNvSpPr/>
            <p:nvPr/>
          </p:nvSpPr>
          <p:spPr>
            <a:xfrm>
              <a:off x="4592884" y="2083219"/>
              <a:ext cx="2880000" cy="2880000"/>
            </a:xfrm>
            <a:prstGeom prst="flowChartConnector">
              <a:avLst/>
            </a:prstGeom>
            <a:solidFill>
              <a:srgbClr val="FFFFFF"/>
            </a:solidFill>
            <a:ln w="28575" cap="flat" cmpd="sng" algn="ctr">
              <a:solidFill>
                <a:srgbClr val="FF5050"/>
              </a:solidFill>
              <a:prstDash val="solid"/>
              <a:miter lim="800000"/>
            </a:ln>
            <a:effectLst/>
          </p:spPr>
          <p:txBody>
            <a:bodyPr lIns="72000" tIns="36000" rIns="72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4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Rutediagram: Forbindelse 3">
              <a:extLst>
                <a:ext uri="{FF2B5EF4-FFF2-40B4-BE49-F238E27FC236}">
                  <a16:creationId xmlns:a16="http://schemas.microsoft.com/office/drawing/2014/main" id="{3A34FBD8-248C-466B-BBBA-C28BEBE6B76F}"/>
                </a:ext>
              </a:extLst>
            </p:cNvPr>
            <p:cNvSpPr/>
            <p:nvPr/>
          </p:nvSpPr>
          <p:spPr>
            <a:xfrm>
              <a:off x="4952884" y="2443219"/>
              <a:ext cx="2160000" cy="2160000"/>
            </a:xfrm>
            <a:prstGeom prst="flowChartConnector">
              <a:avLst/>
            </a:prstGeom>
            <a:solidFill>
              <a:srgbClr val="FFFFFF"/>
            </a:solidFill>
            <a:ln w="28575" cap="flat" cmpd="sng" algn="ctr">
              <a:solidFill>
                <a:srgbClr val="FFCC29"/>
              </a:solidFill>
              <a:prstDash val="solid"/>
              <a:miter lim="800000"/>
            </a:ln>
            <a:effectLst/>
          </p:spPr>
          <p:txBody>
            <a:bodyPr lIns="72000" tIns="36000" rIns="72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4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" name="Rutediagram: Forbindelse 4">
              <a:extLst>
                <a:ext uri="{FF2B5EF4-FFF2-40B4-BE49-F238E27FC236}">
                  <a16:creationId xmlns:a16="http://schemas.microsoft.com/office/drawing/2014/main" id="{545748D5-62CF-407F-BA79-C377B5E1B363}"/>
                </a:ext>
              </a:extLst>
            </p:cNvPr>
            <p:cNvSpPr/>
            <p:nvPr/>
          </p:nvSpPr>
          <p:spPr>
            <a:xfrm>
              <a:off x="5312884" y="2803219"/>
              <a:ext cx="1440000" cy="1440000"/>
            </a:xfrm>
            <a:prstGeom prst="flowChartConnector">
              <a:avLst/>
            </a:prstGeom>
            <a:solidFill>
              <a:srgbClr val="FFFFFF"/>
            </a:solidFill>
            <a:ln w="28575" cap="flat" cmpd="sng" algn="ctr">
              <a:solidFill>
                <a:srgbClr val="F7F291"/>
              </a:solidFill>
              <a:prstDash val="solid"/>
              <a:miter lim="800000"/>
            </a:ln>
            <a:effectLst/>
          </p:spPr>
          <p:txBody>
            <a:bodyPr lIns="72000" tIns="36000" rIns="72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4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" name="Rutediagram: Forbindelse 5">
              <a:extLst>
                <a:ext uri="{FF2B5EF4-FFF2-40B4-BE49-F238E27FC236}">
                  <a16:creationId xmlns:a16="http://schemas.microsoft.com/office/drawing/2014/main" id="{4F02CAED-A2BF-455B-84C7-77CEE8BA3D38}"/>
                </a:ext>
              </a:extLst>
            </p:cNvPr>
            <p:cNvSpPr/>
            <p:nvPr/>
          </p:nvSpPr>
          <p:spPr>
            <a:xfrm>
              <a:off x="5672884" y="3163219"/>
              <a:ext cx="720000" cy="720000"/>
            </a:xfrm>
            <a:prstGeom prst="flowChartConnector">
              <a:avLst/>
            </a:prstGeom>
            <a:solidFill>
              <a:srgbClr val="FFFFFF"/>
            </a:solidFill>
            <a:ln w="28575" cap="flat" cmpd="sng" algn="ctr">
              <a:solidFill>
                <a:srgbClr val="A4BEA4"/>
              </a:solidFill>
              <a:prstDash val="solid"/>
              <a:miter lim="800000"/>
            </a:ln>
            <a:effectLst/>
          </p:spPr>
          <p:txBody>
            <a:bodyPr lIns="72000" tIns="36000" rIns="72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4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aphicFrame>
        <p:nvGraphicFramePr>
          <p:cNvPr id="7" name="Pladsholder til indhold 6">
            <a:extLst>
              <a:ext uri="{FF2B5EF4-FFF2-40B4-BE49-F238E27FC236}">
                <a16:creationId xmlns:a16="http://schemas.microsoft.com/office/drawing/2014/main" id="{5E7648EE-8585-476F-A051-27005C53BA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8363910"/>
              </p:ext>
            </p:extLst>
          </p:nvPr>
        </p:nvGraphicFramePr>
        <p:xfrm>
          <a:off x="1805638" y="1286126"/>
          <a:ext cx="8580723" cy="4506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el 1">
            <a:extLst>
              <a:ext uri="{FF2B5EF4-FFF2-40B4-BE49-F238E27FC236}">
                <a16:creationId xmlns:a16="http://schemas.microsoft.com/office/drawing/2014/main" id="{14D96652-5030-49A9-A497-32CB4E9FC619}"/>
              </a:ext>
            </a:extLst>
          </p:cNvPr>
          <p:cNvSpPr txBox="1">
            <a:spLocks/>
          </p:cNvSpPr>
          <p:nvPr/>
        </p:nvSpPr>
        <p:spPr>
          <a:xfrm>
            <a:off x="539999" y="720000"/>
            <a:ext cx="11113199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4000" kern="1200">
                <a:solidFill>
                  <a:srgbClr val="0A1E4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000" b="0" i="0" u="none" strike="noStrike" kern="1200" cap="none" spc="0" normalizeH="0" baseline="0" noProof="0">
                <a:ln>
                  <a:noFill/>
                </a:ln>
                <a:solidFill>
                  <a:srgbClr val="0A1E46"/>
                </a:solidFill>
                <a:effectLst/>
                <a:uLnTx/>
                <a:uFillTx/>
                <a:latin typeface="Georgia"/>
                <a:ea typeface="+mj-ea"/>
                <a:cs typeface="+mj-cs"/>
              </a:rPr>
              <a:t>Illustration til legacy-vurdering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66BD9244-A74C-4E92-8322-F8C5090AB2D5}"/>
              </a:ext>
            </a:extLst>
          </p:cNvPr>
          <p:cNvSpPr txBox="1"/>
          <p:nvPr/>
        </p:nvSpPr>
        <p:spPr>
          <a:xfrm>
            <a:off x="9675352" y="1800000"/>
            <a:ext cx="1093509" cy="13017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a-DK" sz="1100">
                <a:solidFill>
                  <a:srgbClr val="0A1E46"/>
                </a:solidFill>
                <a:latin typeface="Arial"/>
              </a:rPr>
              <a:t>Ingen legacy</a:t>
            </a:r>
          </a:p>
          <a:p>
            <a:pPr>
              <a:lnSpc>
                <a:spcPct val="200000"/>
              </a:lnSpc>
            </a:pPr>
            <a:r>
              <a:rPr lang="da-DK" sz="1100">
                <a:solidFill>
                  <a:srgbClr val="0A1E46"/>
                </a:solidFill>
                <a:latin typeface="Arial"/>
              </a:rPr>
              <a:t>Lav legacy</a:t>
            </a:r>
          </a:p>
          <a:p>
            <a:pPr>
              <a:lnSpc>
                <a:spcPct val="200000"/>
              </a:lnSpc>
            </a:pPr>
            <a:r>
              <a:rPr lang="da-DK" sz="1100">
                <a:solidFill>
                  <a:srgbClr val="0A1E46"/>
                </a:solidFill>
                <a:latin typeface="Arial"/>
              </a:rPr>
              <a:t>Mellem Legacy </a:t>
            </a:r>
          </a:p>
          <a:p>
            <a:pPr>
              <a:lnSpc>
                <a:spcPct val="200000"/>
              </a:lnSpc>
            </a:pPr>
            <a:r>
              <a:rPr lang="da-DK" sz="1100">
                <a:solidFill>
                  <a:srgbClr val="0A1E46"/>
                </a:solidFill>
                <a:latin typeface="Arial"/>
              </a:rPr>
              <a:t>Meget legacy</a:t>
            </a:r>
            <a:endParaRPr lang="da-DK" sz="1400">
              <a:solidFill>
                <a:srgbClr val="0A1E46"/>
              </a:solidFill>
              <a:latin typeface="Arial"/>
            </a:endParaRPr>
          </a:p>
        </p:txBody>
      </p:sp>
      <p:sp>
        <p:nvSpPr>
          <p:cNvPr id="10" name="Bue 9">
            <a:extLst>
              <a:ext uri="{FF2B5EF4-FFF2-40B4-BE49-F238E27FC236}">
                <a16:creationId xmlns:a16="http://schemas.microsoft.com/office/drawing/2014/main" id="{72D4E1BB-6DCB-4224-80F0-345231EB0D09}"/>
              </a:ext>
            </a:extLst>
          </p:cNvPr>
          <p:cNvSpPr/>
          <p:nvPr/>
        </p:nvSpPr>
        <p:spPr>
          <a:xfrm rot="2701001">
            <a:off x="9265786" y="2873447"/>
            <a:ext cx="252000" cy="252000"/>
          </a:xfrm>
          <a:prstGeom prst="arc">
            <a:avLst>
              <a:gd name="adj1" fmla="val 15177764"/>
              <a:gd name="adj2" fmla="val 720079"/>
            </a:avLst>
          </a:prstGeom>
          <a:noFill/>
          <a:ln w="28575" cap="flat" cmpd="sng" algn="ctr">
            <a:solidFill>
              <a:srgbClr val="FF50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Bue 10">
            <a:extLst>
              <a:ext uri="{FF2B5EF4-FFF2-40B4-BE49-F238E27FC236}">
                <a16:creationId xmlns:a16="http://schemas.microsoft.com/office/drawing/2014/main" id="{BD182CB0-C38E-4D18-9823-A07A8B2E8ED9}"/>
              </a:ext>
            </a:extLst>
          </p:cNvPr>
          <p:cNvSpPr/>
          <p:nvPr/>
        </p:nvSpPr>
        <p:spPr>
          <a:xfrm rot="2701001">
            <a:off x="9265786" y="2550164"/>
            <a:ext cx="252000" cy="252000"/>
          </a:xfrm>
          <a:prstGeom prst="arc">
            <a:avLst>
              <a:gd name="adj1" fmla="val 15177764"/>
              <a:gd name="adj2" fmla="val 720079"/>
            </a:avLst>
          </a:prstGeom>
          <a:noFill/>
          <a:ln w="28575" cap="flat" cmpd="sng" algn="ctr">
            <a:solidFill>
              <a:srgbClr val="FFCC2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Bue 11">
            <a:extLst>
              <a:ext uri="{FF2B5EF4-FFF2-40B4-BE49-F238E27FC236}">
                <a16:creationId xmlns:a16="http://schemas.microsoft.com/office/drawing/2014/main" id="{093E4B10-9536-4711-AC0F-42349A316461}"/>
              </a:ext>
            </a:extLst>
          </p:cNvPr>
          <p:cNvSpPr/>
          <p:nvPr/>
        </p:nvSpPr>
        <p:spPr>
          <a:xfrm rot="2701001">
            <a:off x="9265786" y="2226881"/>
            <a:ext cx="252000" cy="252000"/>
          </a:xfrm>
          <a:prstGeom prst="arc">
            <a:avLst>
              <a:gd name="adj1" fmla="val 15177764"/>
              <a:gd name="adj2" fmla="val 720079"/>
            </a:avLst>
          </a:prstGeom>
          <a:noFill/>
          <a:ln w="28575" cap="flat" cmpd="sng" algn="ctr">
            <a:solidFill>
              <a:srgbClr val="FFE59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Bue 12">
            <a:extLst>
              <a:ext uri="{FF2B5EF4-FFF2-40B4-BE49-F238E27FC236}">
                <a16:creationId xmlns:a16="http://schemas.microsoft.com/office/drawing/2014/main" id="{9AD91056-D7ED-43FE-B7CD-F5A555EE607D}"/>
              </a:ext>
            </a:extLst>
          </p:cNvPr>
          <p:cNvSpPr/>
          <p:nvPr/>
        </p:nvSpPr>
        <p:spPr>
          <a:xfrm rot="2701001">
            <a:off x="9265786" y="1903598"/>
            <a:ext cx="252000" cy="252000"/>
          </a:xfrm>
          <a:prstGeom prst="arc">
            <a:avLst>
              <a:gd name="adj1" fmla="val 15177764"/>
              <a:gd name="adj2" fmla="val 720079"/>
            </a:avLst>
          </a:prstGeom>
          <a:noFill/>
          <a:ln w="28575" cap="flat" cmpd="sng" algn="ctr">
            <a:solidFill>
              <a:srgbClr val="A4BEA4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066987D1-9BAD-4339-830B-2739A742160B}"/>
              </a:ext>
            </a:extLst>
          </p:cNvPr>
          <p:cNvSpPr/>
          <p:nvPr/>
        </p:nvSpPr>
        <p:spPr>
          <a:xfrm>
            <a:off x="332509" y="5181600"/>
            <a:ext cx="3354310" cy="1246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000" b="1" i="0" dirty="0">
                <a:solidFill>
                  <a:srgbClr val="424242"/>
                </a:solidFill>
                <a:effectLst/>
                <a:latin typeface="Segoe Sans"/>
              </a:rPr>
              <a:t>Sådan ændrer du grafen: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Klik på grafen for at markere den.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Vælg fanen "Diagramdesign".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Klik på "Rediger data" i gruppen "Data".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Opdater dataene i det åbne Excel-vindue.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Luk Excel-vinduet for at se ændringerne i grafen.</a:t>
            </a:r>
          </a:p>
        </p:txBody>
      </p:sp>
    </p:spTree>
    <p:extLst>
      <p:ext uri="{BB962C8B-B14F-4D97-AF65-F5344CB8AC3E}">
        <p14:creationId xmlns:p14="http://schemas.microsoft.com/office/powerpoint/2010/main" val="3160250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89D3048F-366A-410A-B8C6-DFADC9A6C8D4}"/>
              </a:ext>
            </a:extLst>
          </p:cNvPr>
          <p:cNvSpPr txBox="1">
            <a:spLocks/>
          </p:cNvSpPr>
          <p:nvPr/>
        </p:nvSpPr>
        <p:spPr>
          <a:xfrm>
            <a:off x="539999" y="720000"/>
            <a:ext cx="11113199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4000" kern="1200">
                <a:solidFill>
                  <a:srgbClr val="0A1E4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3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000" b="0" i="0" u="none" strike="noStrike" kern="1200" cap="none" spc="0" normalizeH="0" baseline="0" noProof="0" dirty="0">
                <a:ln>
                  <a:noFill/>
                </a:ln>
                <a:solidFill>
                  <a:srgbClr val="0A1E46"/>
                </a:solidFill>
                <a:effectLst/>
                <a:uLnTx/>
                <a:uFillTx/>
                <a:latin typeface="Georgia"/>
                <a:ea typeface="+mj-ea"/>
                <a:cs typeface="+mj-cs"/>
              </a:rPr>
              <a:t>Graf til sammenligning af handlerum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4325A75-9DBE-4A54-8BE5-0F2E03C49E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6409253"/>
              </p:ext>
            </p:extLst>
          </p:nvPr>
        </p:nvGraphicFramePr>
        <p:xfrm>
          <a:off x="2574079" y="1084509"/>
          <a:ext cx="7043842" cy="409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ktangel 4">
            <a:extLst>
              <a:ext uri="{FF2B5EF4-FFF2-40B4-BE49-F238E27FC236}">
                <a16:creationId xmlns:a16="http://schemas.microsoft.com/office/drawing/2014/main" id="{94EF889B-3613-44D8-8D51-7C7054C91D6F}"/>
              </a:ext>
            </a:extLst>
          </p:cNvPr>
          <p:cNvSpPr/>
          <p:nvPr/>
        </p:nvSpPr>
        <p:spPr>
          <a:xfrm>
            <a:off x="332509" y="5181600"/>
            <a:ext cx="3354310" cy="1246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000" b="1" i="0" dirty="0">
                <a:solidFill>
                  <a:srgbClr val="424242"/>
                </a:solidFill>
                <a:effectLst/>
                <a:latin typeface="Segoe Sans"/>
              </a:rPr>
              <a:t>Sådan ændrer du grafen: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Klik på grafen for at markere den.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Vælg fanen "Diagramdesign".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Klik på "Rediger data" i gruppen "Data".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Opdater dataene i det åbne Excel-vindue.</a:t>
            </a:r>
          </a:p>
          <a:p>
            <a:pPr marL="176213" indent="-176213" algn="l">
              <a:buFont typeface="+mj-lt"/>
              <a:buAutoNum type="arabicPeriod"/>
            </a:pPr>
            <a:r>
              <a:rPr lang="da-DK" sz="1000" b="0" i="0" dirty="0">
                <a:solidFill>
                  <a:srgbClr val="424242"/>
                </a:solidFill>
                <a:effectLst/>
                <a:latin typeface="Segoe Sans"/>
              </a:rPr>
              <a:t>Luk Excel-vinduet for at se ændringerne i grafen.</a:t>
            </a:r>
          </a:p>
        </p:txBody>
      </p:sp>
    </p:spTree>
    <p:extLst>
      <p:ext uri="{BB962C8B-B14F-4D97-AF65-F5344CB8AC3E}">
        <p14:creationId xmlns:p14="http://schemas.microsoft.com/office/powerpoint/2010/main" val="3465867031"/>
      </p:ext>
    </p:extLst>
  </p:cSld>
  <p:clrMapOvr>
    <a:masterClrMapping/>
  </p:clrMapOvr>
</p:sld>
</file>

<file path=ppt/theme/theme1.xml><?xml version="1.0" encoding="utf-8"?>
<a:theme xmlns:a="http://schemas.openxmlformats.org/drawingml/2006/main" name="Indholdssider">
  <a:themeElements>
    <a:clrScheme name="Danmarks Domstole">
      <a:dk1>
        <a:srgbClr val="000000"/>
      </a:dk1>
      <a:lt1>
        <a:srgbClr val="FFFFFF"/>
      </a:lt1>
      <a:dk2>
        <a:srgbClr val="CCD1CC"/>
      </a:dk2>
      <a:lt2>
        <a:srgbClr val="657465"/>
      </a:lt2>
      <a:accent1>
        <a:srgbClr val="0A1E46"/>
      </a:accent1>
      <a:accent2>
        <a:srgbClr val="475674"/>
      </a:accent2>
      <a:accent3>
        <a:srgbClr val="C2C7D1"/>
      </a:accent3>
      <a:accent4>
        <a:srgbClr val="C8AA8C"/>
      </a:accent4>
      <a:accent5>
        <a:srgbClr val="E3D4C5"/>
      </a:accent5>
      <a:accent6>
        <a:srgbClr val="324632"/>
      </a:accent6>
      <a:hlink>
        <a:srgbClr val="657465"/>
      </a:hlink>
      <a:folHlink>
        <a:srgbClr val="0A1E46"/>
      </a:folHlink>
    </a:clrScheme>
    <a:fontScheme name="Danmarks Domstole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1400" noProof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rgbClr val="0A1E46"/>
            </a:solidFill>
          </a:defRPr>
        </a:defPPr>
      </a:lstStyle>
    </a:txDef>
  </a:objectDefaults>
  <a:extraClrSchemeLst/>
  <a:custClrLst>
    <a:custClr name="Danmarks Domstole rød">
      <a:srgbClr val="E1232D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and 1">
      <a:srgbClr val="C8AA8C"/>
    </a:custClr>
    <a:custClr name="Sand 2">
      <a:srgbClr val="D6BFA9"/>
    </a:custClr>
    <a:custClr name="Sand 3">
      <a:srgbClr val="E3D4C5"/>
    </a:custClr>
    <a:custClr name="Sand 4">
      <a:srgbClr val="F1EAE2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lå 1">
      <a:srgbClr val="0A1E46"/>
    </a:custClr>
    <a:custClr name="Blå 2">
      <a:srgbClr val="475674"/>
    </a:custClr>
    <a:custClr name="Blå 3">
      <a:srgbClr val="858FA3"/>
    </a:custClr>
    <a:custClr name="Blå 4">
      <a:srgbClr val="C2C7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Grøn 1">
      <a:srgbClr val="324632"/>
    </a:custClr>
    <a:custClr name="Grøn 2">
      <a:srgbClr val="657465"/>
    </a:custClr>
    <a:custClr name="Grøn 3">
      <a:srgbClr val="99A399"/>
    </a:custClr>
    <a:custClr name="Grøn 4">
      <a:srgbClr val="CCD1CC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</a:custClrLst>
  <a:extLst>
    <a:ext uri="{05A4C25C-085E-4340-85A3-A5531E510DB2}">
      <thm15:themeFamily xmlns:thm15="http://schemas.microsoft.com/office/thememl/2012/main" name="Danmarks Domstole Skabelon Master.pptx" id="{CD1FC8B7-F583-427D-8D33-92B352F48C06}" vid="{7019E2F3-20D9-48E5-9ECD-9111D1DC28B9}"/>
    </a:ext>
  </a:extLst>
</a:theme>
</file>

<file path=ppt/theme/theme2.xml><?xml version="1.0" encoding="utf-8"?>
<a:theme xmlns:a="http://schemas.openxmlformats.org/drawingml/2006/main" name="Forsider">
  <a:themeElements>
    <a:clrScheme name="Danmarks Domstole">
      <a:dk1>
        <a:srgbClr val="000000"/>
      </a:dk1>
      <a:lt1>
        <a:srgbClr val="FFFFFF"/>
      </a:lt1>
      <a:dk2>
        <a:srgbClr val="CCD1CC"/>
      </a:dk2>
      <a:lt2>
        <a:srgbClr val="657465"/>
      </a:lt2>
      <a:accent1>
        <a:srgbClr val="0A1E46"/>
      </a:accent1>
      <a:accent2>
        <a:srgbClr val="475674"/>
      </a:accent2>
      <a:accent3>
        <a:srgbClr val="C2C7D1"/>
      </a:accent3>
      <a:accent4>
        <a:srgbClr val="C8AA8C"/>
      </a:accent4>
      <a:accent5>
        <a:srgbClr val="E3D4C5"/>
      </a:accent5>
      <a:accent6>
        <a:srgbClr val="324632"/>
      </a:accent6>
      <a:hlink>
        <a:srgbClr val="657465"/>
      </a:hlink>
      <a:folHlink>
        <a:srgbClr val="0A1E46"/>
      </a:folHlink>
    </a:clrScheme>
    <a:fontScheme name="Danmarks Domstole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1400" noProof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rgbClr val="0A1E46"/>
            </a:solidFill>
          </a:defRPr>
        </a:defPPr>
      </a:lstStyle>
    </a:txDef>
  </a:objectDefaults>
  <a:extraClrSchemeLst/>
  <a:custClrLst>
    <a:custClr name="Danmarks Domstole rød">
      <a:srgbClr val="E1232D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and 1">
      <a:srgbClr val="C8AA8C"/>
    </a:custClr>
    <a:custClr name="Sand 2">
      <a:srgbClr val="D6BFA9"/>
    </a:custClr>
    <a:custClr name="Sand 3">
      <a:srgbClr val="E3D4C5"/>
    </a:custClr>
    <a:custClr name="Sand 4">
      <a:srgbClr val="F1EAE2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lå 1">
      <a:srgbClr val="0A1E46"/>
    </a:custClr>
    <a:custClr name="Blå 2">
      <a:srgbClr val="475674"/>
    </a:custClr>
    <a:custClr name="Blå 3">
      <a:srgbClr val="858FA3"/>
    </a:custClr>
    <a:custClr name="Blå 4">
      <a:srgbClr val="C2C7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Grøn 1">
      <a:srgbClr val="324632"/>
    </a:custClr>
    <a:custClr name="Grøn 2">
      <a:srgbClr val="657465"/>
    </a:custClr>
    <a:custClr name="Grøn 3">
      <a:srgbClr val="99A399"/>
    </a:custClr>
    <a:custClr name="Grøn 4">
      <a:srgbClr val="CCD1CC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</a:custClrLst>
  <a:extLst>
    <a:ext uri="{05A4C25C-085E-4340-85A3-A5531E510DB2}">
      <thm15:themeFamily xmlns:thm15="http://schemas.microsoft.com/office/thememl/2012/main" name="Danmarks Domstole Skabelon Master.pptx" id="{CD1FC8B7-F583-427D-8D33-92B352F48C06}" vid="{921AB9FA-12D5-41EB-9DFA-C07AEB493620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anmarks Domstole">
    <a:dk1>
      <a:srgbClr val="000000"/>
    </a:dk1>
    <a:lt1>
      <a:srgbClr val="FFFFFF"/>
    </a:lt1>
    <a:dk2>
      <a:srgbClr val="CCD1CC"/>
    </a:dk2>
    <a:lt2>
      <a:srgbClr val="657465"/>
    </a:lt2>
    <a:accent1>
      <a:srgbClr val="0A1E46"/>
    </a:accent1>
    <a:accent2>
      <a:srgbClr val="475674"/>
    </a:accent2>
    <a:accent3>
      <a:srgbClr val="C2C7D1"/>
    </a:accent3>
    <a:accent4>
      <a:srgbClr val="C8AA8C"/>
    </a:accent4>
    <a:accent5>
      <a:srgbClr val="E3D4C5"/>
    </a:accent5>
    <a:accent6>
      <a:srgbClr val="324632"/>
    </a:accent6>
    <a:hlink>
      <a:srgbClr val="657465"/>
    </a:hlink>
    <a:folHlink>
      <a:srgbClr val="0A1E46"/>
    </a:folHlink>
  </a:clrScheme>
  <a:fontScheme name="Danmarks Domstole">
    <a:majorFont>
      <a:latin typeface="Georgia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Danmarks Domstole">
    <a:dk1>
      <a:srgbClr val="000000"/>
    </a:dk1>
    <a:lt1>
      <a:srgbClr val="FFFFFF"/>
    </a:lt1>
    <a:dk2>
      <a:srgbClr val="CCD1CC"/>
    </a:dk2>
    <a:lt2>
      <a:srgbClr val="657465"/>
    </a:lt2>
    <a:accent1>
      <a:srgbClr val="0A1E46"/>
    </a:accent1>
    <a:accent2>
      <a:srgbClr val="475674"/>
    </a:accent2>
    <a:accent3>
      <a:srgbClr val="C2C7D1"/>
    </a:accent3>
    <a:accent4>
      <a:srgbClr val="C8AA8C"/>
    </a:accent4>
    <a:accent5>
      <a:srgbClr val="E3D4C5"/>
    </a:accent5>
    <a:accent6>
      <a:srgbClr val="324632"/>
    </a:accent6>
    <a:hlink>
      <a:srgbClr val="657465"/>
    </a:hlink>
    <a:folHlink>
      <a:srgbClr val="0A1E46"/>
    </a:folHlink>
  </a:clrScheme>
  <a:fontScheme name="Danmarks Domstole">
    <a:majorFont>
      <a:latin typeface="Georgia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C1D7945F3A6045AFE3B195E98B6F36" ma:contentTypeVersion="6" ma:contentTypeDescription="Opret et nyt dokument." ma:contentTypeScope="" ma:versionID="a7884d36ec5adcea9ebfbb8cc6749888">
  <xsd:schema xmlns:xsd="http://www.w3.org/2001/XMLSchema" xmlns:xs="http://www.w3.org/2001/XMLSchema" xmlns:p="http://schemas.microsoft.com/office/2006/metadata/properties" xmlns:ns2="74a941db-7171-4509-adf3-11b1116a51a3" xmlns:ns3="77253f61-c152-40e7-b542-d46954f0b832" targetNamespace="http://schemas.microsoft.com/office/2006/metadata/properties" ma:root="true" ma:fieldsID="c6619cde6c895c29179e76c4c9a4faee" ns2:_="" ns3:_="">
    <xsd:import namespace="74a941db-7171-4509-adf3-11b1116a51a3"/>
    <xsd:import namespace="77253f61-c152-40e7-b542-d46954f0b8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941db-7171-4509-adf3-11b1116a51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53f61-c152-40e7-b542-d46954f0b83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3D366B-60DB-4F32-99F5-B637101779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D1D54B-DEAC-4ECD-B769-5295364A11A6}">
  <ds:schemaRefs>
    <ds:schemaRef ds:uri="74a941db-7171-4509-adf3-11b1116a51a3"/>
    <ds:schemaRef ds:uri="77253f61-c152-40e7-b542-d46954f0b83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F027019-5F11-48C7-B48F-4E1B6A736B30}">
  <ds:schemaRefs>
    <ds:schemaRef ds:uri="http://purl.org/dc/terms/"/>
    <ds:schemaRef ds:uri="77253f61-c152-40e7-b542-d46954f0b832"/>
    <ds:schemaRef ds:uri="http://schemas.microsoft.com/office/2006/documentManagement/types"/>
    <ds:schemaRef ds:uri="http://purl.org/dc/dcmitype/"/>
    <ds:schemaRef ds:uri="74a941db-7171-4509-adf3-11b1116a51a3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142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Segoe Sans</vt:lpstr>
      <vt:lpstr>Indholdssider</vt:lpstr>
      <vt:lpstr>Forsider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Figurer til legacy-analyse</dc:title>
  <dc:creator/>
  <cp:lastModifiedBy>Julie Nielsen</cp:lastModifiedBy>
  <cp:revision>1</cp:revision>
  <dcterms:created xsi:type="dcterms:W3CDTF">2025-02-18T09:22:05Z</dcterms:created>
  <dcterms:modified xsi:type="dcterms:W3CDTF">2025-02-18T13:11:59Z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0x010100BEC1D7945F3A6045AFE3B195E98B6F36</vt:lpwstr>
  </property>
</Properties>
</file>